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50" r:id="rId4"/>
  </p:sldMasterIdLst>
  <p:notesMasterIdLst>
    <p:notesMasterId r:id="rId50"/>
  </p:notesMasterIdLst>
  <p:handoutMasterIdLst>
    <p:handoutMasterId r:id="rId51"/>
  </p:handoutMasterIdLst>
  <p:sldIdLst>
    <p:sldId id="256" r:id="rId5"/>
    <p:sldId id="297" r:id="rId6"/>
    <p:sldId id="343" r:id="rId7"/>
    <p:sldId id="260" r:id="rId8"/>
    <p:sldId id="333" r:id="rId9"/>
    <p:sldId id="318" r:id="rId10"/>
    <p:sldId id="334" r:id="rId11"/>
    <p:sldId id="261" r:id="rId12"/>
    <p:sldId id="335" r:id="rId13"/>
    <p:sldId id="375" r:id="rId14"/>
    <p:sldId id="319" r:id="rId15"/>
    <p:sldId id="336" r:id="rId16"/>
    <p:sldId id="354" r:id="rId17"/>
    <p:sldId id="320" r:id="rId18"/>
    <p:sldId id="337" r:id="rId19"/>
    <p:sldId id="355" r:id="rId20"/>
    <p:sldId id="1601" r:id="rId21"/>
    <p:sldId id="356" r:id="rId22"/>
    <p:sldId id="357" r:id="rId23"/>
    <p:sldId id="277" r:id="rId24"/>
    <p:sldId id="339" r:id="rId25"/>
    <p:sldId id="295" r:id="rId26"/>
    <p:sldId id="340" r:id="rId27"/>
    <p:sldId id="358" r:id="rId28"/>
    <p:sldId id="263" r:id="rId29"/>
    <p:sldId id="341" r:id="rId30"/>
    <p:sldId id="359" r:id="rId31"/>
    <p:sldId id="1602" r:id="rId32"/>
    <p:sldId id="342" r:id="rId33"/>
    <p:sldId id="360" r:id="rId34"/>
    <p:sldId id="381" r:id="rId35"/>
    <p:sldId id="382" r:id="rId36"/>
    <p:sldId id="361" r:id="rId37"/>
    <p:sldId id="364" r:id="rId38"/>
    <p:sldId id="365" r:id="rId39"/>
    <p:sldId id="366" r:id="rId40"/>
    <p:sldId id="367" r:id="rId41"/>
    <p:sldId id="368" r:id="rId42"/>
    <p:sldId id="369" r:id="rId43"/>
    <p:sldId id="370" r:id="rId44"/>
    <p:sldId id="371" r:id="rId45"/>
    <p:sldId id="372" r:id="rId46"/>
    <p:sldId id="373" r:id="rId47"/>
    <p:sldId id="1603" r:id="rId48"/>
    <p:sldId id="276" r:id="rId49"/>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517" autoAdjust="0"/>
    <p:restoredTop sz="94671" autoAdjust="0"/>
  </p:normalViewPr>
  <p:slideViewPr>
    <p:cSldViewPr>
      <p:cViewPr varScale="1">
        <p:scale>
          <a:sx n="69" d="100"/>
          <a:sy n="69" d="100"/>
        </p:scale>
        <p:origin x="774" y="66"/>
      </p:cViewPr>
      <p:guideLst>
        <p:guide orient="horz" pos="2160"/>
        <p:guide pos="2880"/>
      </p:guideLst>
    </p:cSldViewPr>
  </p:slideViewPr>
  <p:outlineViewPr>
    <p:cViewPr>
      <p:scale>
        <a:sx n="33" d="100"/>
        <a:sy n="33" d="100"/>
      </p:scale>
      <p:origin x="0" y="1383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handoutMaster" Target="handoutMasters/handoutMaster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3778"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203779"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3780"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203781"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A3513D64-8C6B-4BA3-A612-C5D546587DB9}" type="slidenum">
              <a:rPr lang="en-US"/>
              <a:pPr>
                <a:defRPr/>
              </a:pPr>
              <a:t>‹#›</a:t>
            </a:fld>
            <a:endParaRPr lang="en-US" dirty="0"/>
          </a:p>
        </p:txBody>
      </p:sp>
    </p:spTree>
    <p:extLst>
      <p:ext uri="{BB962C8B-B14F-4D97-AF65-F5344CB8AC3E}">
        <p14:creationId xmlns:p14="http://schemas.microsoft.com/office/powerpoint/2010/main" val="15030333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0" hangingPunct="0">
              <a:defRPr sz="1200">
                <a:latin typeface="Arial" charset="0"/>
              </a:defRPr>
            </a:lvl1pPr>
          </a:lstStyle>
          <a:p>
            <a:pPr>
              <a:defRPr/>
            </a:pPr>
            <a:endParaRPr lang="en-US"/>
          </a:p>
        </p:txBody>
      </p:sp>
      <p:sp>
        <p:nvSpPr>
          <p:cNvPr id="117763"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0" hangingPunct="0">
              <a:defRPr sz="1200">
                <a:latin typeface="Arial" charset="0"/>
              </a:defRPr>
            </a:lvl1pPr>
          </a:lstStyle>
          <a:p>
            <a:pPr>
              <a:defRPr/>
            </a:pPr>
            <a:fld id="{3C0A340D-B3AE-4C7B-BCC6-9B6C79E20D28}" type="datetimeFigureOut">
              <a:rPr lang="en-US"/>
              <a:pPr>
                <a:defRPr/>
              </a:pPr>
              <a:t>1/5/2021</a:t>
            </a:fld>
            <a:endParaRPr lang="en-US" dirty="0"/>
          </a:p>
        </p:txBody>
      </p:sp>
      <p:sp>
        <p:nvSpPr>
          <p:cNvPr id="717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5"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7766"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0" hangingPunct="0">
              <a:defRPr sz="1200">
                <a:latin typeface="Arial" charset="0"/>
              </a:defRPr>
            </a:lvl1pPr>
          </a:lstStyle>
          <a:p>
            <a:pPr>
              <a:defRPr/>
            </a:pPr>
            <a:endParaRPr lang="en-US"/>
          </a:p>
        </p:txBody>
      </p:sp>
      <p:sp>
        <p:nvSpPr>
          <p:cNvPr id="117767"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0" hangingPunct="0">
              <a:defRPr sz="1200"/>
            </a:lvl1pPr>
          </a:lstStyle>
          <a:p>
            <a:pPr>
              <a:defRPr/>
            </a:pPr>
            <a:fld id="{E5F99845-0353-4110-9FEF-87A7D1354AD8}" type="slidenum">
              <a:rPr lang="en-US"/>
              <a:pPr>
                <a:defRPr/>
              </a:pPr>
              <a:t>‹#›</a:t>
            </a:fld>
            <a:endParaRPr lang="en-US" dirty="0"/>
          </a:p>
        </p:txBody>
      </p:sp>
    </p:spTree>
    <p:extLst>
      <p:ext uri="{BB962C8B-B14F-4D97-AF65-F5344CB8AC3E}">
        <p14:creationId xmlns:p14="http://schemas.microsoft.com/office/powerpoint/2010/main" val="36382619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E3FF47EA-2C9E-451B-9F4E-0ED1E988D98B}"/>
              </a:ext>
            </a:extLst>
          </p:cNvPr>
          <p:cNvSpPr>
            <a:spLocks noGrp="1" noRot="1" noChangeAspect="1" noChangeArrowheads="1" noTextEdit="1"/>
          </p:cNvSpPr>
          <p:nvPr>
            <p:ph type="sldImg"/>
          </p:nvPr>
        </p:nvSpPr>
        <p:spPr>
          <a:ln/>
        </p:spPr>
      </p:sp>
      <p:sp>
        <p:nvSpPr>
          <p:cNvPr id="13315" name="Notes Placeholder 2">
            <a:extLst>
              <a:ext uri="{FF2B5EF4-FFF2-40B4-BE49-F238E27FC236}">
                <a16:creationId xmlns:a16="http://schemas.microsoft.com/office/drawing/2014/main" id="{5071764C-3CAB-4938-90B1-2C61684A6BE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3316" name="Slide Number Placeholder 3">
            <a:extLst>
              <a:ext uri="{FF2B5EF4-FFF2-40B4-BE49-F238E27FC236}">
                <a16:creationId xmlns:a16="http://schemas.microsoft.com/office/drawing/2014/main" id="{32A5C211-A770-4075-A239-81E56660F26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3539">
              <a:defRPr>
                <a:solidFill>
                  <a:schemeClr val="tx1"/>
                </a:solidFill>
                <a:latin typeface="Calibri" panose="020F0502020204030204" pitchFamily="34" charset="0"/>
              </a:defRPr>
            </a:lvl1pPr>
            <a:lvl2pPr marL="791037" indent="-304121" defTabSz="983539">
              <a:defRPr>
                <a:solidFill>
                  <a:schemeClr val="tx1"/>
                </a:solidFill>
                <a:latin typeface="Calibri" panose="020F0502020204030204" pitchFamily="34" charset="0"/>
              </a:defRPr>
            </a:lvl2pPr>
            <a:lvl3pPr marL="1216482" indent="-242649" defTabSz="983539">
              <a:defRPr>
                <a:solidFill>
                  <a:schemeClr val="tx1"/>
                </a:solidFill>
                <a:latin typeface="Calibri" panose="020F0502020204030204" pitchFamily="34" charset="0"/>
              </a:defRPr>
            </a:lvl3pPr>
            <a:lvl4pPr marL="1703399" indent="-242649" defTabSz="983539">
              <a:defRPr>
                <a:solidFill>
                  <a:schemeClr val="tx1"/>
                </a:solidFill>
                <a:latin typeface="Calibri" panose="020F0502020204030204" pitchFamily="34" charset="0"/>
              </a:defRPr>
            </a:lvl4pPr>
            <a:lvl5pPr marL="2190315" indent="-242649" defTabSz="983539">
              <a:defRPr>
                <a:solidFill>
                  <a:schemeClr val="tx1"/>
                </a:solidFill>
                <a:latin typeface="Calibri" panose="020F0502020204030204" pitchFamily="34" charset="0"/>
              </a:defRPr>
            </a:lvl5pPr>
            <a:lvl6pPr marL="2656202" indent="-242649" defTabSz="983539" eaLnBrk="0" fontAlgn="base" hangingPunct="0">
              <a:spcBef>
                <a:spcPct val="0"/>
              </a:spcBef>
              <a:spcAft>
                <a:spcPct val="0"/>
              </a:spcAft>
              <a:defRPr>
                <a:solidFill>
                  <a:schemeClr val="tx1"/>
                </a:solidFill>
                <a:latin typeface="Calibri" panose="020F0502020204030204" pitchFamily="34" charset="0"/>
              </a:defRPr>
            </a:lvl6pPr>
            <a:lvl7pPr marL="3122089" indent="-242649" defTabSz="983539" eaLnBrk="0" fontAlgn="base" hangingPunct="0">
              <a:spcBef>
                <a:spcPct val="0"/>
              </a:spcBef>
              <a:spcAft>
                <a:spcPct val="0"/>
              </a:spcAft>
              <a:defRPr>
                <a:solidFill>
                  <a:schemeClr val="tx1"/>
                </a:solidFill>
                <a:latin typeface="Calibri" panose="020F0502020204030204" pitchFamily="34" charset="0"/>
              </a:defRPr>
            </a:lvl7pPr>
            <a:lvl8pPr marL="3587975" indent="-242649" defTabSz="983539" eaLnBrk="0" fontAlgn="base" hangingPunct="0">
              <a:spcBef>
                <a:spcPct val="0"/>
              </a:spcBef>
              <a:spcAft>
                <a:spcPct val="0"/>
              </a:spcAft>
              <a:defRPr>
                <a:solidFill>
                  <a:schemeClr val="tx1"/>
                </a:solidFill>
                <a:latin typeface="Calibri" panose="020F0502020204030204" pitchFamily="34" charset="0"/>
              </a:defRPr>
            </a:lvl8pPr>
            <a:lvl9pPr marL="4053862" indent="-242649" defTabSz="983539"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7178396-201C-4592-A940-E969098389BA}" type="slidenum">
              <a:rPr lang="en-US" altLang="en-US" smtClean="0">
                <a:latin typeface="Arial" panose="020B0604020202020204" pitchFamily="34" charset="0"/>
              </a:rPr>
              <a:pPr fontAlgn="base">
                <a:spcBef>
                  <a:spcPct val="0"/>
                </a:spcBef>
                <a:spcAft>
                  <a:spcPct val="0"/>
                </a:spcAft>
              </a:pPr>
              <a:t>2</a:t>
            </a:fld>
            <a:endParaRPr lang="en-US" altLang="en-US">
              <a:latin typeface="Arial" panose="020B0604020202020204" pitchFamily="34" charset="0"/>
            </a:endParaRPr>
          </a:p>
        </p:txBody>
      </p:sp>
    </p:spTree>
    <p:extLst>
      <p:ext uri="{BB962C8B-B14F-4D97-AF65-F5344CB8AC3E}">
        <p14:creationId xmlns:p14="http://schemas.microsoft.com/office/powerpoint/2010/main" val="20749857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07AEF247-5FBB-4159-865F-4C838C7C749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3539">
              <a:defRPr>
                <a:solidFill>
                  <a:schemeClr val="tx1"/>
                </a:solidFill>
                <a:latin typeface="Calibri" panose="020F0502020204030204" pitchFamily="34" charset="0"/>
              </a:defRPr>
            </a:lvl1pPr>
            <a:lvl2pPr marL="755449" indent="-289562" defTabSz="983539">
              <a:defRPr>
                <a:solidFill>
                  <a:schemeClr val="tx1"/>
                </a:solidFill>
                <a:latin typeface="Calibri" panose="020F0502020204030204" pitchFamily="34" charset="0"/>
              </a:defRPr>
            </a:lvl2pPr>
            <a:lvl3pPr marL="1161482" indent="-231326" defTabSz="983539">
              <a:defRPr>
                <a:solidFill>
                  <a:schemeClr val="tx1"/>
                </a:solidFill>
                <a:latin typeface="Calibri" panose="020F0502020204030204" pitchFamily="34" charset="0"/>
              </a:defRPr>
            </a:lvl3pPr>
            <a:lvl4pPr marL="1628987" indent="-231326" defTabSz="983539">
              <a:defRPr>
                <a:solidFill>
                  <a:schemeClr val="tx1"/>
                </a:solidFill>
                <a:latin typeface="Calibri" panose="020F0502020204030204" pitchFamily="34" charset="0"/>
              </a:defRPr>
            </a:lvl4pPr>
            <a:lvl5pPr marL="2093255" indent="-231326" defTabSz="983539">
              <a:defRPr>
                <a:solidFill>
                  <a:schemeClr val="tx1"/>
                </a:solidFill>
                <a:latin typeface="Calibri" panose="020F0502020204030204" pitchFamily="34" charset="0"/>
              </a:defRPr>
            </a:lvl5pPr>
            <a:lvl6pPr marL="2559142" indent="-231326" defTabSz="983539" eaLnBrk="0" fontAlgn="base" hangingPunct="0">
              <a:spcBef>
                <a:spcPct val="0"/>
              </a:spcBef>
              <a:spcAft>
                <a:spcPct val="0"/>
              </a:spcAft>
              <a:defRPr>
                <a:solidFill>
                  <a:schemeClr val="tx1"/>
                </a:solidFill>
                <a:latin typeface="Calibri" panose="020F0502020204030204" pitchFamily="34" charset="0"/>
              </a:defRPr>
            </a:lvl6pPr>
            <a:lvl7pPr marL="3025029" indent="-231326" defTabSz="983539" eaLnBrk="0" fontAlgn="base" hangingPunct="0">
              <a:spcBef>
                <a:spcPct val="0"/>
              </a:spcBef>
              <a:spcAft>
                <a:spcPct val="0"/>
              </a:spcAft>
              <a:defRPr>
                <a:solidFill>
                  <a:schemeClr val="tx1"/>
                </a:solidFill>
                <a:latin typeface="Calibri" panose="020F0502020204030204" pitchFamily="34" charset="0"/>
              </a:defRPr>
            </a:lvl7pPr>
            <a:lvl8pPr marL="3490916" indent="-231326" defTabSz="983539" eaLnBrk="0" fontAlgn="base" hangingPunct="0">
              <a:spcBef>
                <a:spcPct val="0"/>
              </a:spcBef>
              <a:spcAft>
                <a:spcPct val="0"/>
              </a:spcAft>
              <a:defRPr>
                <a:solidFill>
                  <a:schemeClr val="tx1"/>
                </a:solidFill>
                <a:latin typeface="Calibri" panose="020F0502020204030204" pitchFamily="34" charset="0"/>
              </a:defRPr>
            </a:lvl8pPr>
            <a:lvl9pPr marL="3956802" indent="-231326" defTabSz="983539"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A9EEE57-A688-4FB4-82AC-4C68643B3B79}" type="slidenum">
              <a:rPr lang="en-US" altLang="en-US" smtClean="0">
                <a:latin typeface="Arial" panose="020B0604020202020204" pitchFamily="34" charset="0"/>
              </a:rPr>
              <a:pPr fontAlgn="base">
                <a:spcBef>
                  <a:spcPct val="0"/>
                </a:spcBef>
                <a:spcAft>
                  <a:spcPct val="0"/>
                </a:spcAft>
              </a:pPr>
              <a:t>22</a:t>
            </a:fld>
            <a:endParaRPr lang="en-US" altLang="en-US">
              <a:latin typeface="Arial" panose="020B0604020202020204" pitchFamily="34" charset="0"/>
            </a:endParaRPr>
          </a:p>
        </p:txBody>
      </p:sp>
      <p:sp>
        <p:nvSpPr>
          <p:cNvPr id="44035" name="Rectangle 2">
            <a:extLst>
              <a:ext uri="{FF2B5EF4-FFF2-40B4-BE49-F238E27FC236}">
                <a16:creationId xmlns:a16="http://schemas.microsoft.com/office/drawing/2014/main" id="{634F0B2F-3919-474D-94CB-24F25F6430E3}"/>
              </a:ext>
            </a:extLst>
          </p:cNvPr>
          <p:cNvSpPr>
            <a:spLocks noGrp="1" noRot="1" noChangeAspect="1" noChangeArrowheads="1" noTextEdit="1"/>
          </p:cNvSpPr>
          <p:nvPr>
            <p:ph type="sldImg"/>
          </p:nvPr>
        </p:nvSpPr>
        <p:spPr>
          <a:ln/>
        </p:spPr>
      </p:sp>
      <p:sp>
        <p:nvSpPr>
          <p:cNvPr id="44036" name="Rectangle 3">
            <a:extLst>
              <a:ext uri="{FF2B5EF4-FFF2-40B4-BE49-F238E27FC236}">
                <a16:creationId xmlns:a16="http://schemas.microsoft.com/office/drawing/2014/main" id="{5FBB637F-9008-49DD-81D5-6150D144295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6178554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9AA8753B-B383-4B2D-9D09-D01F672ACC7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3539">
              <a:defRPr>
                <a:solidFill>
                  <a:schemeClr val="tx1"/>
                </a:solidFill>
                <a:latin typeface="Calibri" panose="020F0502020204030204" pitchFamily="34" charset="0"/>
              </a:defRPr>
            </a:lvl1pPr>
            <a:lvl2pPr marL="755449" indent="-289562" defTabSz="983539">
              <a:defRPr>
                <a:solidFill>
                  <a:schemeClr val="tx1"/>
                </a:solidFill>
                <a:latin typeface="Calibri" panose="020F0502020204030204" pitchFamily="34" charset="0"/>
              </a:defRPr>
            </a:lvl2pPr>
            <a:lvl3pPr marL="1161482" indent="-231326" defTabSz="983539">
              <a:defRPr>
                <a:solidFill>
                  <a:schemeClr val="tx1"/>
                </a:solidFill>
                <a:latin typeface="Calibri" panose="020F0502020204030204" pitchFamily="34" charset="0"/>
              </a:defRPr>
            </a:lvl3pPr>
            <a:lvl4pPr marL="1628987" indent="-231326" defTabSz="983539">
              <a:defRPr>
                <a:solidFill>
                  <a:schemeClr val="tx1"/>
                </a:solidFill>
                <a:latin typeface="Calibri" panose="020F0502020204030204" pitchFamily="34" charset="0"/>
              </a:defRPr>
            </a:lvl4pPr>
            <a:lvl5pPr marL="2093255" indent="-231326" defTabSz="983539">
              <a:defRPr>
                <a:solidFill>
                  <a:schemeClr val="tx1"/>
                </a:solidFill>
                <a:latin typeface="Calibri" panose="020F0502020204030204" pitchFamily="34" charset="0"/>
              </a:defRPr>
            </a:lvl5pPr>
            <a:lvl6pPr marL="2559142" indent="-231326" defTabSz="983539" eaLnBrk="0" fontAlgn="base" hangingPunct="0">
              <a:spcBef>
                <a:spcPct val="0"/>
              </a:spcBef>
              <a:spcAft>
                <a:spcPct val="0"/>
              </a:spcAft>
              <a:defRPr>
                <a:solidFill>
                  <a:schemeClr val="tx1"/>
                </a:solidFill>
                <a:latin typeface="Calibri" panose="020F0502020204030204" pitchFamily="34" charset="0"/>
              </a:defRPr>
            </a:lvl6pPr>
            <a:lvl7pPr marL="3025029" indent="-231326" defTabSz="983539" eaLnBrk="0" fontAlgn="base" hangingPunct="0">
              <a:spcBef>
                <a:spcPct val="0"/>
              </a:spcBef>
              <a:spcAft>
                <a:spcPct val="0"/>
              </a:spcAft>
              <a:defRPr>
                <a:solidFill>
                  <a:schemeClr val="tx1"/>
                </a:solidFill>
                <a:latin typeface="Calibri" panose="020F0502020204030204" pitchFamily="34" charset="0"/>
              </a:defRPr>
            </a:lvl7pPr>
            <a:lvl8pPr marL="3490916" indent="-231326" defTabSz="983539" eaLnBrk="0" fontAlgn="base" hangingPunct="0">
              <a:spcBef>
                <a:spcPct val="0"/>
              </a:spcBef>
              <a:spcAft>
                <a:spcPct val="0"/>
              </a:spcAft>
              <a:defRPr>
                <a:solidFill>
                  <a:schemeClr val="tx1"/>
                </a:solidFill>
                <a:latin typeface="Calibri" panose="020F0502020204030204" pitchFamily="34" charset="0"/>
              </a:defRPr>
            </a:lvl8pPr>
            <a:lvl9pPr marL="3956802" indent="-231326" defTabSz="983539"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5AEBE2B-4718-4D89-9B98-CFAB0AED28D7}" type="slidenum">
              <a:rPr lang="en-US" altLang="en-US" smtClean="0">
                <a:latin typeface="Arial" panose="020B0604020202020204" pitchFamily="34" charset="0"/>
              </a:rPr>
              <a:pPr fontAlgn="base">
                <a:spcBef>
                  <a:spcPct val="0"/>
                </a:spcBef>
                <a:spcAft>
                  <a:spcPct val="0"/>
                </a:spcAft>
              </a:pPr>
              <a:t>25</a:t>
            </a:fld>
            <a:endParaRPr lang="en-US" altLang="en-US">
              <a:latin typeface="Arial" panose="020B0604020202020204" pitchFamily="34" charset="0"/>
            </a:endParaRPr>
          </a:p>
        </p:txBody>
      </p:sp>
      <p:sp>
        <p:nvSpPr>
          <p:cNvPr id="48131" name="Rectangle 2">
            <a:extLst>
              <a:ext uri="{FF2B5EF4-FFF2-40B4-BE49-F238E27FC236}">
                <a16:creationId xmlns:a16="http://schemas.microsoft.com/office/drawing/2014/main" id="{43BA70DE-EA82-4B20-9F3A-8B1C5AE9E06E}"/>
              </a:ext>
            </a:extLst>
          </p:cNvPr>
          <p:cNvSpPr>
            <a:spLocks noGrp="1" noRot="1" noChangeAspect="1" noChangeArrowheads="1" noTextEdit="1"/>
          </p:cNvSpPr>
          <p:nvPr>
            <p:ph type="sldImg"/>
          </p:nvPr>
        </p:nvSpPr>
        <p:spPr>
          <a:ln/>
        </p:spPr>
      </p:sp>
      <p:sp>
        <p:nvSpPr>
          <p:cNvPr id="48132" name="Rectangle 3">
            <a:extLst>
              <a:ext uri="{FF2B5EF4-FFF2-40B4-BE49-F238E27FC236}">
                <a16:creationId xmlns:a16="http://schemas.microsoft.com/office/drawing/2014/main" id="{95083D56-E45A-4CD4-96E7-9B1F02DFA18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8267195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2C8CA42A-19E5-473D-B54D-7E00E2AD8D6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3539">
              <a:defRPr>
                <a:solidFill>
                  <a:schemeClr val="tx1"/>
                </a:solidFill>
                <a:latin typeface="Calibri" panose="020F0502020204030204" pitchFamily="34" charset="0"/>
              </a:defRPr>
            </a:lvl1pPr>
            <a:lvl2pPr marL="755449" indent="-289562" defTabSz="983539">
              <a:defRPr>
                <a:solidFill>
                  <a:schemeClr val="tx1"/>
                </a:solidFill>
                <a:latin typeface="Calibri" panose="020F0502020204030204" pitchFamily="34" charset="0"/>
              </a:defRPr>
            </a:lvl2pPr>
            <a:lvl3pPr marL="1161482" indent="-231326" defTabSz="983539">
              <a:defRPr>
                <a:solidFill>
                  <a:schemeClr val="tx1"/>
                </a:solidFill>
                <a:latin typeface="Calibri" panose="020F0502020204030204" pitchFamily="34" charset="0"/>
              </a:defRPr>
            </a:lvl3pPr>
            <a:lvl4pPr marL="1628987" indent="-231326" defTabSz="983539">
              <a:defRPr>
                <a:solidFill>
                  <a:schemeClr val="tx1"/>
                </a:solidFill>
                <a:latin typeface="Calibri" panose="020F0502020204030204" pitchFamily="34" charset="0"/>
              </a:defRPr>
            </a:lvl4pPr>
            <a:lvl5pPr marL="2093255" indent="-231326" defTabSz="983539">
              <a:defRPr>
                <a:solidFill>
                  <a:schemeClr val="tx1"/>
                </a:solidFill>
                <a:latin typeface="Calibri" panose="020F0502020204030204" pitchFamily="34" charset="0"/>
              </a:defRPr>
            </a:lvl5pPr>
            <a:lvl6pPr marL="2559142" indent="-231326" defTabSz="983539" eaLnBrk="0" fontAlgn="base" hangingPunct="0">
              <a:spcBef>
                <a:spcPct val="0"/>
              </a:spcBef>
              <a:spcAft>
                <a:spcPct val="0"/>
              </a:spcAft>
              <a:defRPr>
                <a:solidFill>
                  <a:schemeClr val="tx1"/>
                </a:solidFill>
                <a:latin typeface="Calibri" panose="020F0502020204030204" pitchFamily="34" charset="0"/>
              </a:defRPr>
            </a:lvl6pPr>
            <a:lvl7pPr marL="3025029" indent="-231326" defTabSz="983539" eaLnBrk="0" fontAlgn="base" hangingPunct="0">
              <a:spcBef>
                <a:spcPct val="0"/>
              </a:spcBef>
              <a:spcAft>
                <a:spcPct val="0"/>
              </a:spcAft>
              <a:defRPr>
                <a:solidFill>
                  <a:schemeClr val="tx1"/>
                </a:solidFill>
                <a:latin typeface="Calibri" panose="020F0502020204030204" pitchFamily="34" charset="0"/>
              </a:defRPr>
            </a:lvl7pPr>
            <a:lvl8pPr marL="3490916" indent="-231326" defTabSz="983539" eaLnBrk="0" fontAlgn="base" hangingPunct="0">
              <a:spcBef>
                <a:spcPct val="0"/>
              </a:spcBef>
              <a:spcAft>
                <a:spcPct val="0"/>
              </a:spcAft>
              <a:defRPr>
                <a:solidFill>
                  <a:schemeClr val="tx1"/>
                </a:solidFill>
                <a:latin typeface="Calibri" panose="020F0502020204030204" pitchFamily="34" charset="0"/>
              </a:defRPr>
            </a:lvl8pPr>
            <a:lvl9pPr marL="3956802" indent="-231326" defTabSz="983539"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9055467-557C-4713-A55F-C64BC059A731}" type="slidenum">
              <a:rPr lang="en-US" altLang="en-US" smtClean="0">
                <a:latin typeface="Arial" panose="020B0604020202020204" pitchFamily="34" charset="0"/>
              </a:rPr>
              <a:pPr fontAlgn="base">
                <a:spcBef>
                  <a:spcPct val="0"/>
                </a:spcBef>
                <a:spcAft>
                  <a:spcPct val="0"/>
                </a:spcAft>
              </a:pPr>
              <a:t>28</a:t>
            </a:fld>
            <a:endParaRPr lang="en-US" altLang="en-US">
              <a:latin typeface="Arial" panose="020B0604020202020204" pitchFamily="34" charset="0"/>
            </a:endParaRPr>
          </a:p>
        </p:txBody>
      </p:sp>
      <p:sp>
        <p:nvSpPr>
          <p:cNvPr id="52227" name="Rectangle 2">
            <a:extLst>
              <a:ext uri="{FF2B5EF4-FFF2-40B4-BE49-F238E27FC236}">
                <a16:creationId xmlns:a16="http://schemas.microsoft.com/office/drawing/2014/main" id="{F3C1A76C-717A-4E0F-B155-3A4486CB354B}"/>
              </a:ext>
            </a:extLst>
          </p:cNvPr>
          <p:cNvSpPr>
            <a:spLocks noGrp="1" noRot="1" noChangeAspect="1" noChangeArrowheads="1" noTextEdit="1"/>
          </p:cNvSpPr>
          <p:nvPr>
            <p:ph type="sldImg"/>
          </p:nvPr>
        </p:nvSpPr>
        <p:spPr>
          <a:ln/>
        </p:spPr>
      </p:sp>
      <p:sp>
        <p:nvSpPr>
          <p:cNvPr id="52228" name="Rectangle 3">
            <a:extLst>
              <a:ext uri="{FF2B5EF4-FFF2-40B4-BE49-F238E27FC236}">
                <a16:creationId xmlns:a16="http://schemas.microsoft.com/office/drawing/2014/main" id="{6AECF936-BC52-425F-A7DF-F1B0826812D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7312067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a:extLst>
              <a:ext uri="{FF2B5EF4-FFF2-40B4-BE49-F238E27FC236}">
                <a16:creationId xmlns:a16="http://schemas.microsoft.com/office/drawing/2014/main" id="{773ED4D1-C865-4FE2-9042-EEFB1EEE1F0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715">
              <a:defRPr>
                <a:solidFill>
                  <a:schemeClr val="tx1"/>
                </a:solidFill>
                <a:latin typeface="Calibri" panose="020F0502020204030204" pitchFamily="34" charset="0"/>
              </a:defRPr>
            </a:lvl1pPr>
            <a:lvl2pPr marL="724713" indent="-275003" defTabSz="944715">
              <a:defRPr>
                <a:solidFill>
                  <a:schemeClr val="tx1"/>
                </a:solidFill>
                <a:latin typeface="Calibri" panose="020F0502020204030204" pitchFamily="34" charset="0"/>
              </a:defRPr>
            </a:lvl2pPr>
            <a:lvl3pPr marL="1116187" indent="-218385" defTabSz="944715">
              <a:defRPr>
                <a:solidFill>
                  <a:schemeClr val="tx1"/>
                </a:solidFill>
                <a:latin typeface="Calibri" panose="020F0502020204030204" pitchFamily="34" charset="0"/>
              </a:defRPr>
            </a:lvl3pPr>
            <a:lvl4pPr marL="1565897" indent="-218385" defTabSz="944715">
              <a:defRPr>
                <a:solidFill>
                  <a:schemeClr val="tx1"/>
                </a:solidFill>
                <a:latin typeface="Calibri" panose="020F0502020204030204" pitchFamily="34" charset="0"/>
              </a:defRPr>
            </a:lvl4pPr>
            <a:lvl5pPr marL="2013990" indent="-218385" defTabSz="944715">
              <a:defRPr>
                <a:solidFill>
                  <a:schemeClr val="tx1"/>
                </a:solidFill>
                <a:latin typeface="Calibri" panose="020F0502020204030204" pitchFamily="34" charset="0"/>
              </a:defRPr>
            </a:lvl5pPr>
            <a:lvl6pPr marL="2479877" indent="-218385" defTabSz="944715" eaLnBrk="0" fontAlgn="base" hangingPunct="0">
              <a:spcBef>
                <a:spcPct val="0"/>
              </a:spcBef>
              <a:spcAft>
                <a:spcPct val="0"/>
              </a:spcAft>
              <a:defRPr>
                <a:solidFill>
                  <a:schemeClr val="tx1"/>
                </a:solidFill>
                <a:latin typeface="Calibri" panose="020F0502020204030204" pitchFamily="34" charset="0"/>
              </a:defRPr>
            </a:lvl6pPr>
            <a:lvl7pPr marL="2945764" indent="-218385" defTabSz="944715" eaLnBrk="0" fontAlgn="base" hangingPunct="0">
              <a:spcBef>
                <a:spcPct val="0"/>
              </a:spcBef>
              <a:spcAft>
                <a:spcPct val="0"/>
              </a:spcAft>
              <a:defRPr>
                <a:solidFill>
                  <a:schemeClr val="tx1"/>
                </a:solidFill>
                <a:latin typeface="Calibri" panose="020F0502020204030204" pitchFamily="34" charset="0"/>
              </a:defRPr>
            </a:lvl7pPr>
            <a:lvl8pPr marL="3411651" indent="-218385" defTabSz="944715" eaLnBrk="0" fontAlgn="base" hangingPunct="0">
              <a:spcBef>
                <a:spcPct val="0"/>
              </a:spcBef>
              <a:spcAft>
                <a:spcPct val="0"/>
              </a:spcAft>
              <a:defRPr>
                <a:solidFill>
                  <a:schemeClr val="tx1"/>
                </a:solidFill>
                <a:latin typeface="Calibri" panose="020F0502020204030204" pitchFamily="34" charset="0"/>
              </a:defRPr>
            </a:lvl8pPr>
            <a:lvl9pPr marL="3877538" indent="-218385" defTabSz="944715"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8438DEE-12AC-4440-84FE-C4897262E95A}" type="slidenum">
              <a:rPr lang="en-US" altLang="en-US" smtClean="0">
                <a:latin typeface="Arial" panose="020B0604020202020204" pitchFamily="34" charset="0"/>
              </a:rPr>
              <a:pPr fontAlgn="base">
                <a:spcBef>
                  <a:spcPct val="0"/>
                </a:spcBef>
                <a:spcAft>
                  <a:spcPct val="0"/>
                </a:spcAft>
              </a:pPr>
              <a:t>30</a:t>
            </a:fld>
            <a:endParaRPr lang="en-US" altLang="en-US">
              <a:latin typeface="Arial" panose="020B0604020202020204" pitchFamily="34" charset="0"/>
            </a:endParaRPr>
          </a:p>
        </p:txBody>
      </p:sp>
      <p:sp>
        <p:nvSpPr>
          <p:cNvPr id="55299" name="Rectangle 2">
            <a:extLst>
              <a:ext uri="{FF2B5EF4-FFF2-40B4-BE49-F238E27FC236}">
                <a16:creationId xmlns:a16="http://schemas.microsoft.com/office/drawing/2014/main" id="{C8F237F0-0643-4018-ABC0-957CF07E5D51}"/>
              </a:ext>
            </a:extLst>
          </p:cNvPr>
          <p:cNvSpPr>
            <a:spLocks noGrp="1" noRot="1" noChangeAspect="1" noChangeArrowheads="1" noTextEdit="1"/>
          </p:cNvSpPr>
          <p:nvPr>
            <p:ph type="sldImg"/>
          </p:nvPr>
        </p:nvSpPr>
        <p:spPr>
          <a:ln/>
        </p:spPr>
      </p:sp>
      <p:sp>
        <p:nvSpPr>
          <p:cNvPr id="55300" name="Rectangle 3">
            <a:extLst>
              <a:ext uri="{FF2B5EF4-FFF2-40B4-BE49-F238E27FC236}">
                <a16:creationId xmlns:a16="http://schemas.microsoft.com/office/drawing/2014/main" id="{AA7DD9F5-F5FB-4134-972B-B378400CAD1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5015583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49FC28D2-28CE-4E42-AF76-C515F8E68812}"/>
              </a:ext>
            </a:extLst>
          </p:cNvPr>
          <p:cNvSpPr>
            <a:spLocks noGrp="1" noRot="1" noChangeAspect="1" noChangeArrowheads="1" noTextEdit="1"/>
          </p:cNvSpPr>
          <p:nvPr>
            <p:ph type="sldImg"/>
          </p:nvPr>
        </p:nvSpPr>
        <p:spPr>
          <a:ln/>
        </p:spPr>
      </p:sp>
      <p:sp>
        <p:nvSpPr>
          <p:cNvPr id="57347" name="Notes Placeholder 2">
            <a:extLst>
              <a:ext uri="{FF2B5EF4-FFF2-40B4-BE49-F238E27FC236}">
                <a16:creationId xmlns:a16="http://schemas.microsoft.com/office/drawing/2014/main" id="{1F4CECD8-9A0A-452B-BECB-664F25FDE68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7348" name="Slide Number Placeholder 3">
            <a:extLst>
              <a:ext uri="{FF2B5EF4-FFF2-40B4-BE49-F238E27FC236}">
                <a16:creationId xmlns:a16="http://schemas.microsoft.com/office/drawing/2014/main" id="{585BC7FF-5F97-4C7D-BC13-71AD5BE41D1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715">
              <a:defRPr>
                <a:solidFill>
                  <a:schemeClr val="tx1"/>
                </a:solidFill>
                <a:latin typeface="Calibri" panose="020F0502020204030204" pitchFamily="34" charset="0"/>
              </a:defRPr>
            </a:lvl1pPr>
            <a:lvl2pPr marL="758684" indent="-289562" defTabSz="944715">
              <a:defRPr>
                <a:solidFill>
                  <a:schemeClr val="tx1"/>
                </a:solidFill>
                <a:latin typeface="Calibri" panose="020F0502020204030204" pitchFamily="34" charset="0"/>
              </a:defRPr>
            </a:lvl2pPr>
            <a:lvl3pPr marL="1166335" indent="-229708" defTabSz="944715">
              <a:defRPr>
                <a:solidFill>
                  <a:schemeClr val="tx1"/>
                </a:solidFill>
                <a:latin typeface="Calibri" panose="020F0502020204030204" pitchFamily="34" charset="0"/>
              </a:defRPr>
            </a:lvl3pPr>
            <a:lvl4pPr marL="1637074" indent="-229708" defTabSz="944715">
              <a:defRPr>
                <a:solidFill>
                  <a:schemeClr val="tx1"/>
                </a:solidFill>
                <a:latin typeface="Calibri" panose="020F0502020204030204" pitchFamily="34" charset="0"/>
              </a:defRPr>
            </a:lvl4pPr>
            <a:lvl5pPr marL="2107815" indent="-229708" defTabSz="944715">
              <a:defRPr>
                <a:solidFill>
                  <a:schemeClr val="tx1"/>
                </a:solidFill>
                <a:latin typeface="Calibri" panose="020F0502020204030204" pitchFamily="34" charset="0"/>
              </a:defRPr>
            </a:lvl5pPr>
            <a:lvl6pPr marL="2573702" indent="-229708" defTabSz="944715" eaLnBrk="0" fontAlgn="base" hangingPunct="0">
              <a:spcBef>
                <a:spcPct val="0"/>
              </a:spcBef>
              <a:spcAft>
                <a:spcPct val="0"/>
              </a:spcAft>
              <a:defRPr>
                <a:solidFill>
                  <a:schemeClr val="tx1"/>
                </a:solidFill>
                <a:latin typeface="Calibri" panose="020F0502020204030204" pitchFamily="34" charset="0"/>
              </a:defRPr>
            </a:lvl6pPr>
            <a:lvl7pPr marL="3039588" indent="-229708" defTabSz="944715" eaLnBrk="0" fontAlgn="base" hangingPunct="0">
              <a:spcBef>
                <a:spcPct val="0"/>
              </a:spcBef>
              <a:spcAft>
                <a:spcPct val="0"/>
              </a:spcAft>
              <a:defRPr>
                <a:solidFill>
                  <a:schemeClr val="tx1"/>
                </a:solidFill>
                <a:latin typeface="Calibri" panose="020F0502020204030204" pitchFamily="34" charset="0"/>
              </a:defRPr>
            </a:lvl7pPr>
            <a:lvl8pPr marL="3505475" indent="-229708" defTabSz="944715" eaLnBrk="0" fontAlgn="base" hangingPunct="0">
              <a:spcBef>
                <a:spcPct val="0"/>
              </a:spcBef>
              <a:spcAft>
                <a:spcPct val="0"/>
              </a:spcAft>
              <a:defRPr>
                <a:solidFill>
                  <a:schemeClr val="tx1"/>
                </a:solidFill>
                <a:latin typeface="Calibri" panose="020F0502020204030204" pitchFamily="34" charset="0"/>
              </a:defRPr>
            </a:lvl8pPr>
            <a:lvl9pPr marL="3971362" indent="-229708" defTabSz="944715"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FF69C85-48B2-46F9-A0CE-C14F24CD43E3}" type="slidenum">
              <a:rPr lang="en-US" altLang="en-US" smtClean="0">
                <a:latin typeface="Arial" panose="020B0604020202020204" pitchFamily="34" charset="0"/>
              </a:rPr>
              <a:pPr fontAlgn="base">
                <a:spcBef>
                  <a:spcPct val="0"/>
                </a:spcBef>
                <a:spcAft>
                  <a:spcPct val="0"/>
                </a:spcAft>
              </a:pPr>
              <a:t>33</a:t>
            </a:fld>
            <a:endParaRPr lang="en-US" altLang="en-US">
              <a:latin typeface="Arial" panose="020B0604020202020204" pitchFamily="34" charset="0"/>
            </a:endParaRPr>
          </a:p>
        </p:txBody>
      </p:sp>
    </p:spTree>
    <p:extLst>
      <p:ext uri="{BB962C8B-B14F-4D97-AF65-F5344CB8AC3E}">
        <p14:creationId xmlns:p14="http://schemas.microsoft.com/office/powerpoint/2010/main" val="9904712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a:extLst>
              <a:ext uri="{FF2B5EF4-FFF2-40B4-BE49-F238E27FC236}">
                <a16:creationId xmlns:a16="http://schemas.microsoft.com/office/drawing/2014/main" id="{8C8A922D-EB44-4C2F-A902-55E1F8559C9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715">
              <a:defRPr>
                <a:solidFill>
                  <a:schemeClr val="tx1"/>
                </a:solidFill>
                <a:latin typeface="Calibri" panose="020F0502020204030204" pitchFamily="34" charset="0"/>
              </a:defRPr>
            </a:lvl1pPr>
            <a:lvl2pPr marL="724713" indent="-275003" defTabSz="944715">
              <a:defRPr>
                <a:solidFill>
                  <a:schemeClr val="tx1"/>
                </a:solidFill>
                <a:latin typeface="Calibri" panose="020F0502020204030204" pitchFamily="34" charset="0"/>
              </a:defRPr>
            </a:lvl2pPr>
            <a:lvl3pPr marL="1116187" indent="-218385" defTabSz="944715">
              <a:defRPr>
                <a:solidFill>
                  <a:schemeClr val="tx1"/>
                </a:solidFill>
                <a:latin typeface="Calibri" panose="020F0502020204030204" pitchFamily="34" charset="0"/>
              </a:defRPr>
            </a:lvl3pPr>
            <a:lvl4pPr marL="1565897" indent="-218385" defTabSz="944715">
              <a:defRPr>
                <a:solidFill>
                  <a:schemeClr val="tx1"/>
                </a:solidFill>
                <a:latin typeface="Calibri" panose="020F0502020204030204" pitchFamily="34" charset="0"/>
              </a:defRPr>
            </a:lvl4pPr>
            <a:lvl5pPr marL="2013990" indent="-218385" defTabSz="944715">
              <a:defRPr>
                <a:solidFill>
                  <a:schemeClr val="tx1"/>
                </a:solidFill>
                <a:latin typeface="Calibri" panose="020F0502020204030204" pitchFamily="34" charset="0"/>
              </a:defRPr>
            </a:lvl5pPr>
            <a:lvl6pPr marL="2479877" indent="-218385" defTabSz="944715" eaLnBrk="0" fontAlgn="base" hangingPunct="0">
              <a:spcBef>
                <a:spcPct val="0"/>
              </a:spcBef>
              <a:spcAft>
                <a:spcPct val="0"/>
              </a:spcAft>
              <a:defRPr>
                <a:solidFill>
                  <a:schemeClr val="tx1"/>
                </a:solidFill>
                <a:latin typeface="Calibri" panose="020F0502020204030204" pitchFamily="34" charset="0"/>
              </a:defRPr>
            </a:lvl6pPr>
            <a:lvl7pPr marL="2945764" indent="-218385" defTabSz="944715" eaLnBrk="0" fontAlgn="base" hangingPunct="0">
              <a:spcBef>
                <a:spcPct val="0"/>
              </a:spcBef>
              <a:spcAft>
                <a:spcPct val="0"/>
              </a:spcAft>
              <a:defRPr>
                <a:solidFill>
                  <a:schemeClr val="tx1"/>
                </a:solidFill>
                <a:latin typeface="Calibri" panose="020F0502020204030204" pitchFamily="34" charset="0"/>
              </a:defRPr>
            </a:lvl7pPr>
            <a:lvl8pPr marL="3411651" indent="-218385" defTabSz="944715" eaLnBrk="0" fontAlgn="base" hangingPunct="0">
              <a:spcBef>
                <a:spcPct val="0"/>
              </a:spcBef>
              <a:spcAft>
                <a:spcPct val="0"/>
              </a:spcAft>
              <a:defRPr>
                <a:solidFill>
                  <a:schemeClr val="tx1"/>
                </a:solidFill>
                <a:latin typeface="Calibri" panose="020F0502020204030204" pitchFamily="34" charset="0"/>
              </a:defRPr>
            </a:lvl8pPr>
            <a:lvl9pPr marL="3877538" indent="-218385" defTabSz="944715"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BA175FF-6A39-4508-82C0-3BDBBCE88F7A}" type="slidenum">
              <a:rPr lang="en-US" altLang="en-US" smtClean="0">
                <a:latin typeface="Arial" panose="020B0604020202020204" pitchFamily="34" charset="0"/>
              </a:rPr>
              <a:pPr fontAlgn="base">
                <a:spcBef>
                  <a:spcPct val="0"/>
                </a:spcBef>
                <a:spcAft>
                  <a:spcPct val="0"/>
                </a:spcAft>
              </a:pPr>
              <a:t>37</a:t>
            </a:fld>
            <a:endParaRPr lang="en-US" altLang="en-US">
              <a:latin typeface="Arial" panose="020B0604020202020204" pitchFamily="34" charset="0"/>
            </a:endParaRPr>
          </a:p>
        </p:txBody>
      </p:sp>
      <p:sp>
        <p:nvSpPr>
          <p:cNvPr id="66563" name="Rectangle 2">
            <a:extLst>
              <a:ext uri="{FF2B5EF4-FFF2-40B4-BE49-F238E27FC236}">
                <a16:creationId xmlns:a16="http://schemas.microsoft.com/office/drawing/2014/main" id="{91C9D9CB-237D-433A-A80D-953B01F9195E}"/>
              </a:ext>
            </a:extLst>
          </p:cNvPr>
          <p:cNvSpPr>
            <a:spLocks noGrp="1" noRot="1" noChangeAspect="1" noChangeArrowheads="1" noTextEdit="1"/>
          </p:cNvSpPr>
          <p:nvPr>
            <p:ph type="sldImg"/>
          </p:nvPr>
        </p:nvSpPr>
        <p:spPr>
          <a:ln/>
        </p:spPr>
      </p:sp>
      <p:sp>
        <p:nvSpPr>
          <p:cNvPr id="66564" name="Rectangle 3">
            <a:extLst>
              <a:ext uri="{FF2B5EF4-FFF2-40B4-BE49-F238E27FC236}">
                <a16:creationId xmlns:a16="http://schemas.microsoft.com/office/drawing/2014/main" id="{34A3F57C-3A36-49B7-847E-BFE8F7C2B0F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332011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500FEBDF-B37B-4267-90F8-0025F1BE0237}"/>
              </a:ext>
            </a:extLst>
          </p:cNvPr>
          <p:cNvSpPr>
            <a:spLocks noGrp="1" noRot="1" noChangeAspect="1" noChangeArrowheads="1" noTextEdit="1"/>
          </p:cNvSpPr>
          <p:nvPr>
            <p:ph type="sldImg"/>
          </p:nvPr>
        </p:nvSpPr>
        <p:spPr>
          <a:ln/>
        </p:spPr>
      </p:sp>
      <p:sp>
        <p:nvSpPr>
          <p:cNvPr id="15363" name="Notes Placeholder 2">
            <a:extLst>
              <a:ext uri="{FF2B5EF4-FFF2-40B4-BE49-F238E27FC236}">
                <a16:creationId xmlns:a16="http://schemas.microsoft.com/office/drawing/2014/main" id="{D860FD82-E3EA-4BD7-AD6D-4AF4512E7A8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5364" name="Slide Number Placeholder 3">
            <a:extLst>
              <a:ext uri="{FF2B5EF4-FFF2-40B4-BE49-F238E27FC236}">
                <a16:creationId xmlns:a16="http://schemas.microsoft.com/office/drawing/2014/main" id="{6768FF9E-2F72-4129-831A-AF9F54A70AE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3539">
              <a:defRPr>
                <a:solidFill>
                  <a:schemeClr val="tx1"/>
                </a:solidFill>
                <a:latin typeface="Calibri" panose="020F0502020204030204" pitchFamily="34" charset="0"/>
              </a:defRPr>
            </a:lvl1pPr>
            <a:lvl2pPr marL="791037" indent="-304121" defTabSz="983539">
              <a:defRPr>
                <a:solidFill>
                  <a:schemeClr val="tx1"/>
                </a:solidFill>
                <a:latin typeface="Calibri" panose="020F0502020204030204" pitchFamily="34" charset="0"/>
              </a:defRPr>
            </a:lvl2pPr>
            <a:lvl3pPr marL="1216482" indent="-242649" defTabSz="983539">
              <a:defRPr>
                <a:solidFill>
                  <a:schemeClr val="tx1"/>
                </a:solidFill>
                <a:latin typeface="Calibri" panose="020F0502020204030204" pitchFamily="34" charset="0"/>
              </a:defRPr>
            </a:lvl3pPr>
            <a:lvl4pPr marL="1703399" indent="-242649" defTabSz="983539">
              <a:defRPr>
                <a:solidFill>
                  <a:schemeClr val="tx1"/>
                </a:solidFill>
                <a:latin typeface="Calibri" panose="020F0502020204030204" pitchFamily="34" charset="0"/>
              </a:defRPr>
            </a:lvl4pPr>
            <a:lvl5pPr marL="2190315" indent="-242649" defTabSz="983539">
              <a:defRPr>
                <a:solidFill>
                  <a:schemeClr val="tx1"/>
                </a:solidFill>
                <a:latin typeface="Calibri" panose="020F0502020204030204" pitchFamily="34" charset="0"/>
              </a:defRPr>
            </a:lvl5pPr>
            <a:lvl6pPr marL="2656202" indent="-242649" defTabSz="983539" eaLnBrk="0" fontAlgn="base" hangingPunct="0">
              <a:spcBef>
                <a:spcPct val="0"/>
              </a:spcBef>
              <a:spcAft>
                <a:spcPct val="0"/>
              </a:spcAft>
              <a:defRPr>
                <a:solidFill>
                  <a:schemeClr val="tx1"/>
                </a:solidFill>
                <a:latin typeface="Calibri" panose="020F0502020204030204" pitchFamily="34" charset="0"/>
              </a:defRPr>
            </a:lvl6pPr>
            <a:lvl7pPr marL="3122089" indent="-242649" defTabSz="983539" eaLnBrk="0" fontAlgn="base" hangingPunct="0">
              <a:spcBef>
                <a:spcPct val="0"/>
              </a:spcBef>
              <a:spcAft>
                <a:spcPct val="0"/>
              </a:spcAft>
              <a:defRPr>
                <a:solidFill>
                  <a:schemeClr val="tx1"/>
                </a:solidFill>
                <a:latin typeface="Calibri" panose="020F0502020204030204" pitchFamily="34" charset="0"/>
              </a:defRPr>
            </a:lvl7pPr>
            <a:lvl8pPr marL="3587975" indent="-242649" defTabSz="983539" eaLnBrk="0" fontAlgn="base" hangingPunct="0">
              <a:spcBef>
                <a:spcPct val="0"/>
              </a:spcBef>
              <a:spcAft>
                <a:spcPct val="0"/>
              </a:spcAft>
              <a:defRPr>
                <a:solidFill>
                  <a:schemeClr val="tx1"/>
                </a:solidFill>
                <a:latin typeface="Calibri" panose="020F0502020204030204" pitchFamily="34" charset="0"/>
              </a:defRPr>
            </a:lvl8pPr>
            <a:lvl9pPr marL="4053862" indent="-242649" defTabSz="983539"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98278F6-A544-4EDF-8D06-5083FB9B2101}" type="slidenum">
              <a:rPr lang="en-US" altLang="en-US" smtClean="0">
                <a:latin typeface="Arial" panose="020B0604020202020204" pitchFamily="34" charset="0"/>
              </a:rPr>
              <a:pPr fontAlgn="base">
                <a:spcBef>
                  <a:spcPct val="0"/>
                </a:spcBef>
                <a:spcAft>
                  <a:spcPct val="0"/>
                </a:spcAft>
              </a:pPr>
              <a:t>3</a:t>
            </a:fld>
            <a:endParaRPr lang="en-US" altLang="en-US">
              <a:latin typeface="Arial" panose="020B0604020202020204" pitchFamily="34" charset="0"/>
            </a:endParaRPr>
          </a:p>
        </p:txBody>
      </p:sp>
    </p:spTree>
    <p:extLst>
      <p:ext uri="{BB962C8B-B14F-4D97-AF65-F5344CB8AC3E}">
        <p14:creationId xmlns:p14="http://schemas.microsoft.com/office/powerpoint/2010/main" val="3599930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7C6B16CE-3799-447E-81C6-2AFDDA3B102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3539">
              <a:defRPr>
                <a:solidFill>
                  <a:schemeClr val="tx1"/>
                </a:solidFill>
                <a:latin typeface="Calibri" panose="020F0502020204030204" pitchFamily="34" charset="0"/>
              </a:defRPr>
            </a:lvl1pPr>
            <a:lvl2pPr marL="755449" indent="-289562" defTabSz="983539">
              <a:defRPr>
                <a:solidFill>
                  <a:schemeClr val="tx1"/>
                </a:solidFill>
                <a:latin typeface="Calibri" panose="020F0502020204030204" pitchFamily="34" charset="0"/>
              </a:defRPr>
            </a:lvl2pPr>
            <a:lvl3pPr marL="1161482" indent="-231326" defTabSz="983539">
              <a:defRPr>
                <a:solidFill>
                  <a:schemeClr val="tx1"/>
                </a:solidFill>
                <a:latin typeface="Calibri" panose="020F0502020204030204" pitchFamily="34" charset="0"/>
              </a:defRPr>
            </a:lvl3pPr>
            <a:lvl4pPr marL="1628987" indent="-231326" defTabSz="983539">
              <a:defRPr>
                <a:solidFill>
                  <a:schemeClr val="tx1"/>
                </a:solidFill>
                <a:latin typeface="Calibri" panose="020F0502020204030204" pitchFamily="34" charset="0"/>
              </a:defRPr>
            </a:lvl4pPr>
            <a:lvl5pPr marL="2093255" indent="-231326" defTabSz="983539">
              <a:defRPr>
                <a:solidFill>
                  <a:schemeClr val="tx1"/>
                </a:solidFill>
                <a:latin typeface="Calibri" panose="020F0502020204030204" pitchFamily="34" charset="0"/>
              </a:defRPr>
            </a:lvl5pPr>
            <a:lvl6pPr marL="2559142" indent="-231326" defTabSz="983539" eaLnBrk="0" fontAlgn="base" hangingPunct="0">
              <a:spcBef>
                <a:spcPct val="0"/>
              </a:spcBef>
              <a:spcAft>
                <a:spcPct val="0"/>
              </a:spcAft>
              <a:defRPr>
                <a:solidFill>
                  <a:schemeClr val="tx1"/>
                </a:solidFill>
                <a:latin typeface="Calibri" panose="020F0502020204030204" pitchFamily="34" charset="0"/>
              </a:defRPr>
            </a:lvl6pPr>
            <a:lvl7pPr marL="3025029" indent="-231326" defTabSz="983539" eaLnBrk="0" fontAlgn="base" hangingPunct="0">
              <a:spcBef>
                <a:spcPct val="0"/>
              </a:spcBef>
              <a:spcAft>
                <a:spcPct val="0"/>
              </a:spcAft>
              <a:defRPr>
                <a:solidFill>
                  <a:schemeClr val="tx1"/>
                </a:solidFill>
                <a:latin typeface="Calibri" panose="020F0502020204030204" pitchFamily="34" charset="0"/>
              </a:defRPr>
            </a:lvl7pPr>
            <a:lvl8pPr marL="3490916" indent="-231326" defTabSz="983539" eaLnBrk="0" fontAlgn="base" hangingPunct="0">
              <a:spcBef>
                <a:spcPct val="0"/>
              </a:spcBef>
              <a:spcAft>
                <a:spcPct val="0"/>
              </a:spcAft>
              <a:defRPr>
                <a:solidFill>
                  <a:schemeClr val="tx1"/>
                </a:solidFill>
                <a:latin typeface="Calibri" panose="020F0502020204030204" pitchFamily="34" charset="0"/>
              </a:defRPr>
            </a:lvl8pPr>
            <a:lvl9pPr marL="3956802" indent="-231326" defTabSz="983539"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A97F2C4-947C-45CD-BB3F-6EE4FC1221EA}" type="slidenum">
              <a:rPr lang="en-US" altLang="en-US" smtClean="0">
                <a:latin typeface="Arial" panose="020B0604020202020204" pitchFamily="34" charset="0"/>
              </a:rPr>
              <a:pPr fontAlgn="base">
                <a:spcBef>
                  <a:spcPct val="0"/>
                </a:spcBef>
                <a:spcAft>
                  <a:spcPct val="0"/>
                </a:spcAft>
              </a:pPr>
              <a:t>4</a:t>
            </a:fld>
            <a:endParaRPr lang="en-US" altLang="en-US">
              <a:latin typeface="Arial" panose="020B0604020202020204" pitchFamily="34" charset="0"/>
            </a:endParaRPr>
          </a:p>
        </p:txBody>
      </p:sp>
      <p:sp>
        <p:nvSpPr>
          <p:cNvPr id="17411" name="Rectangle 2">
            <a:extLst>
              <a:ext uri="{FF2B5EF4-FFF2-40B4-BE49-F238E27FC236}">
                <a16:creationId xmlns:a16="http://schemas.microsoft.com/office/drawing/2014/main" id="{C017D24F-20B2-4D0D-9EDB-7D02E7BD76C2}"/>
              </a:ext>
            </a:extLst>
          </p:cNvPr>
          <p:cNvSpPr>
            <a:spLocks noGrp="1" noRot="1" noChangeAspect="1" noChangeArrowheads="1" noTextEdit="1"/>
          </p:cNvSpPr>
          <p:nvPr>
            <p:ph type="sldImg"/>
          </p:nvPr>
        </p:nvSpPr>
        <p:spPr>
          <a:ln/>
        </p:spPr>
      </p:sp>
      <p:sp>
        <p:nvSpPr>
          <p:cNvPr id="17412" name="Rectangle 3">
            <a:extLst>
              <a:ext uri="{FF2B5EF4-FFF2-40B4-BE49-F238E27FC236}">
                <a16:creationId xmlns:a16="http://schemas.microsoft.com/office/drawing/2014/main" id="{3A31A045-DA44-47F4-BD5C-19C1CB95402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346157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878081FE-2129-440E-AE05-374AD6CE806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1922">
              <a:defRPr>
                <a:solidFill>
                  <a:schemeClr val="tx1"/>
                </a:solidFill>
                <a:latin typeface="Calibri" panose="020F0502020204030204" pitchFamily="34" charset="0"/>
              </a:defRPr>
            </a:lvl1pPr>
            <a:lvl2pPr marL="755449" indent="-289562" defTabSz="981922">
              <a:defRPr>
                <a:solidFill>
                  <a:schemeClr val="tx1"/>
                </a:solidFill>
                <a:latin typeface="Calibri" panose="020F0502020204030204" pitchFamily="34" charset="0"/>
              </a:defRPr>
            </a:lvl2pPr>
            <a:lvl3pPr marL="1161482" indent="-231326" defTabSz="981922">
              <a:defRPr>
                <a:solidFill>
                  <a:schemeClr val="tx1"/>
                </a:solidFill>
                <a:latin typeface="Calibri" panose="020F0502020204030204" pitchFamily="34" charset="0"/>
              </a:defRPr>
            </a:lvl3pPr>
            <a:lvl4pPr marL="1628987" indent="-231326" defTabSz="981922">
              <a:defRPr>
                <a:solidFill>
                  <a:schemeClr val="tx1"/>
                </a:solidFill>
                <a:latin typeface="Calibri" panose="020F0502020204030204" pitchFamily="34" charset="0"/>
              </a:defRPr>
            </a:lvl4pPr>
            <a:lvl5pPr marL="2093255" indent="-231326" defTabSz="981922">
              <a:defRPr>
                <a:solidFill>
                  <a:schemeClr val="tx1"/>
                </a:solidFill>
                <a:latin typeface="Calibri" panose="020F0502020204030204" pitchFamily="34" charset="0"/>
              </a:defRPr>
            </a:lvl5pPr>
            <a:lvl6pPr marL="2559142" indent="-231326" defTabSz="981922" eaLnBrk="0" fontAlgn="base" hangingPunct="0">
              <a:spcBef>
                <a:spcPct val="0"/>
              </a:spcBef>
              <a:spcAft>
                <a:spcPct val="0"/>
              </a:spcAft>
              <a:defRPr>
                <a:solidFill>
                  <a:schemeClr val="tx1"/>
                </a:solidFill>
                <a:latin typeface="Calibri" panose="020F0502020204030204" pitchFamily="34" charset="0"/>
              </a:defRPr>
            </a:lvl6pPr>
            <a:lvl7pPr marL="3025029" indent="-231326" defTabSz="981922" eaLnBrk="0" fontAlgn="base" hangingPunct="0">
              <a:spcBef>
                <a:spcPct val="0"/>
              </a:spcBef>
              <a:spcAft>
                <a:spcPct val="0"/>
              </a:spcAft>
              <a:defRPr>
                <a:solidFill>
                  <a:schemeClr val="tx1"/>
                </a:solidFill>
                <a:latin typeface="Calibri" panose="020F0502020204030204" pitchFamily="34" charset="0"/>
              </a:defRPr>
            </a:lvl7pPr>
            <a:lvl8pPr marL="3490916" indent="-231326" defTabSz="981922" eaLnBrk="0" fontAlgn="base" hangingPunct="0">
              <a:spcBef>
                <a:spcPct val="0"/>
              </a:spcBef>
              <a:spcAft>
                <a:spcPct val="0"/>
              </a:spcAft>
              <a:defRPr>
                <a:solidFill>
                  <a:schemeClr val="tx1"/>
                </a:solidFill>
                <a:latin typeface="Calibri" panose="020F0502020204030204" pitchFamily="34" charset="0"/>
              </a:defRPr>
            </a:lvl8pPr>
            <a:lvl9pPr marL="3956802" indent="-231326" defTabSz="981922"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6A3D26F-3FF4-4104-851B-519D30BB1777}" type="slidenum">
              <a:rPr lang="en-US" altLang="en-US" smtClean="0">
                <a:latin typeface="Arial" panose="020B0604020202020204" pitchFamily="34" charset="0"/>
              </a:rPr>
              <a:pPr fontAlgn="base">
                <a:spcBef>
                  <a:spcPct val="0"/>
                </a:spcBef>
                <a:spcAft>
                  <a:spcPct val="0"/>
                </a:spcAft>
              </a:pPr>
              <a:t>6</a:t>
            </a:fld>
            <a:endParaRPr lang="en-US" altLang="en-US">
              <a:latin typeface="Arial" panose="020B0604020202020204" pitchFamily="34" charset="0"/>
            </a:endParaRPr>
          </a:p>
        </p:txBody>
      </p:sp>
      <p:sp>
        <p:nvSpPr>
          <p:cNvPr id="20483" name="Rectangle 2">
            <a:extLst>
              <a:ext uri="{FF2B5EF4-FFF2-40B4-BE49-F238E27FC236}">
                <a16:creationId xmlns:a16="http://schemas.microsoft.com/office/drawing/2014/main" id="{443F212E-9843-4CD5-B599-6767A7E4DADA}"/>
              </a:ext>
            </a:extLst>
          </p:cNvPr>
          <p:cNvSpPr>
            <a:spLocks noGrp="1" noRot="1" noChangeAspect="1" noChangeArrowheads="1" noTextEdit="1"/>
          </p:cNvSpPr>
          <p:nvPr>
            <p:ph type="sldImg"/>
          </p:nvPr>
        </p:nvSpPr>
        <p:spPr>
          <a:ln/>
        </p:spPr>
      </p:sp>
      <p:sp>
        <p:nvSpPr>
          <p:cNvPr id="20484" name="Rectangle 3">
            <a:extLst>
              <a:ext uri="{FF2B5EF4-FFF2-40B4-BE49-F238E27FC236}">
                <a16:creationId xmlns:a16="http://schemas.microsoft.com/office/drawing/2014/main" id="{4F96FB91-2160-4690-8A69-F63F2C64AD8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4167037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6065E0F7-603C-4CAC-9484-B83B507E96A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3539">
              <a:defRPr>
                <a:solidFill>
                  <a:schemeClr val="tx1"/>
                </a:solidFill>
                <a:latin typeface="Calibri" panose="020F0502020204030204" pitchFamily="34" charset="0"/>
              </a:defRPr>
            </a:lvl1pPr>
            <a:lvl2pPr marL="755449" indent="-289562" defTabSz="983539">
              <a:defRPr>
                <a:solidFill>
                  <a:schemeClr val="tx1"/>
                </a:solidFill>
                <a:latin typeface="Calibri" panose="020F0502020204030204" pitchFamily="34" charset="0"/>
              </a:defRPr>
            </a:lvl2pPr>
            <a:lvl3pPr marL="1161482" indent="-231326" defTabSz="983539">
              <a:defRPr>
                <a:solidFill>
                  <a:schemeClr val="tx1"/>
                </a:solidFill>
                <a:latin typeface="Calibri" panose="020F0502020204030204" pitchFamily="34" charset="0"/>
              </a:defRPr>
            </a:lvl3pPr>
            <a:lvl4pPr marL="1628987" indent="-231326" defTabSz="983539">
              <a:defRPr>
                <a:solidFill>
                  <a:schemeClr val="tx1"/>
                </a:solidFill>
                <a:latin typeface="Calibri" panose="020F0502020204030204" pitchFamily="34" charset="0"/>
              </a:defRPr>
            </a:lvl4pPr>
            <a:lvl5pPr marL="2093255" indent="-231326" defTabSz="983539">
              <a:defRPr>
                <a:solidFill>
                  <a:schemeClr val="tx1"/>
                </a:solidFill>
                <a:latin typeface="Calibri" panose="020F0502020204030204" pitchFamily="34" charset="0"/>
              </a:defRPr>
            </a:lvl5pPr>
            <a:lvl6pPr marL="2559142" indent="-231326" defTabSz="983539" eaLnBrk="0" fontAlgn="base" hangingPunct="0">
              <a:spcBef>
                <a:spcPct val="0"/>
              </a:spcBef>
              <a:spcAft>
                <a:spcPct val="0"/>
              </a:spcAft>
              <a:defRPr>
                <a:solidFill>
                  <a:schemeClr val="tx1"/>
                </a:solidFill>
                <a:latin typeface="Calibri" panose="020F0502020204030204" pitchFamily="34" charset="0"/>
              </a:defRPr>
            </a:lvl6pPr>
            <a:lvl7pPr marL="3025029" indent="-231326" defTabSz="983539" eaLnBrk="0" fontAlgn="base" hangingPunct="0">
              <a:spcBef>
                <a:spcPct val="0"/>
              </a:spcBef>
              <a:spcAft>
                <a:spcPct val="0"/>
              </a:spcAft>
              <a:defRPr>
                <a:solidFill>
                  <a:schemeClr val="tx1"/>
                </a:solidFill>
                <a:latin typeface="Calibri" panose="020F0502020204030204" pitchFamily="34" charset="0"/>
              </a:defRPr>
            </a:lvl7pPr>
            <a:lvl8pPr marL="3490916" indent="-231326" defTabSz="983539" eaLnBrk="0" fontAlgn="base" hangingPunct="0">
              <a:spcBef>
                <a:spcPct val="0"/>
              </a:spcBef>
              <a:spcAft>
                <a:spcPct val="0"/>
              </a:spcAft>
              <a:defRPr>
                <a:solidFill>
                  <a:schemeClr val="tx1"/>
                </a:solidFill>
                <a:latin typeface="Calibri" panose="020F0502020204030204" pitchFamily="34" charset="0"/>
              </a:defRPr>
            </a:lvl8pPr>
            <a:lvl9pPr marL="3956802" indent="-231326" defTabSz="983539"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C33863A-A9DC-448F-8B72-6970F7E6ABFC}" type="slidenum">
              <a:rPr lang="en-US" altLang="en-US" smtClean="0">
                <a:latin typeface="Arial" panose="020B0604020202020204" pitchFamily="34" charset="0"/>
              </a:rPr>
              <a:pPr fontAlgn="base">
                <a:spcBef>
                  <a:spcPct val="0"/>
                </a:spcBef>
                <a:spcAft>
                  <a:spcPct val="0"/>
                </a:spcAft>
              </a:pPr>
              <a:t>8</a:t>
            </a:fld>
            <a:endParaRPr lang="en-US" altLang="en-US">
              <a:latin typeface="Arial" panose="020B0604020202020204" pitchFamily="34" charset="0"/>
            </a:endParaRPr>
          </a:p>
        </p:txBody>
      </p:sp>
      <p:sp>
        <p:nvSpPr>
          <p:cNvPr id="23555" name="Rectangle 2">
            <a:extLst>
              <a:ext uri="{FF2B5EF4-FFF2-40B4-BE49-F238E27FC236}">
                <a16:creationId xmlns:a16="http://schemas.microsoft.com/office/drawing/2014/main" id="{84194F68-4AE4-4A04-A5F5-D4C5F7C24B33}"/>
              </a:ext>
            </a:extLst>
          </p:cNvPr>
          <p:cNvSpPr>
            <a:spLocks noGrp="1" noRot="1" noChangeAspect="1" noChangeArrowheads="1" noTextEdit="1"/>
          </p:cNvSpPr>
          <p:nvPr>
            <p:ph type="sldImg"/>
          </p:nvPr>
        </p:nvSpPr>
        <p:spPr>
          <a:ln/>
        </p:spPr>
      </p:sp>
      <p:sp>
        <p:nvSpPr>
          <p:cNvPr id="23556" name="Rectangle 3">
            <a:extLst>
              <a:ext uri="{FF2B5EF4-FFF2-40B4-BE49-F238E27FC236}">
                <a16:creationId xmlns:a16="http://schemas.microsoft.com/office/drawing/2014/main" id="{9720F9EE-5E40-465D-B384-449345A324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756345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F71A9869-7AAA-4E70-81B4-E0230558616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1922">
              <a:defRPr>
                <a:solidFill>
                  <a:schemeClr val="tx1"/>
                </a:solidFill>
                <a:latin typeface="Calibri" panose="020F0502020204030204" pitchFamily="34" charset="0"/>
              </a:defRPr>
            </a:lvl1pPr>
            <a:lvl2pPr marL="755449" indent="-289562" defTabSz="981922">
              <a:defRPr>
                <a:solidFill>
                  <a:schemeClr val="tx1"/>
                </a:solidFill>
                <a:latin typeface="Calibri" panose="020F0502020204030204" pitchFamily="34" charset="0"/>
              </a:defRPr>
            </a:lvl2pPr>
            <a:lvl3pPr marL="1161482" indent="-231326" defTabSz="981922">
              <a:defRPr>
                <a:solidFill>
                  <a:schemeClr val="tx1"/>
                </a:solidFill>
                <a:latin typeface="Calibri" panose="020F0502020204030204" pitchFamily="34" charset="0"/>
              </a:defRPr>
            </a:lvl3pPr>
            <a:lvl4pPr marL="1628987" indent="-231326" defTabSz="981922">
              <a:defRPr>
                <a:solidFill>
                  <a:schemeClr val="tx1"/>
                </a:solidFill>
                <a:latin typeface="Calibri" panose="020F0502020204030204" pitchFamily="34" charset="0"/>
              </a:defRPr>
            </a:lvl4pPr>
            <a:lvl5pPr marL="2093255" indent="-231326" defTabSz="981922">
              <a:defRPr>
                <a:solidFill>
                  <a:schemeClr val="tx1"/>
                </a:solidFill>
                <a:latin typeface="Calibri" panose="020F0502020204030204" pitchFamily="34" charset="0"/>
              </a:defRPr>
            </a:lvl5pPr>
            <a:lvl6pPr marL="2559142" indent="-231326" defTabSz="981922" eaLnBrk="0" fontAlgn="base" hangingPunct="0">
              <a:spcBef>
                <a:spcPct val="0"/>
              </a:spcBef>
              <a:spcAft>
                <a:spcPct val="0"/>
              </a:spcAft>
              <a:defRPr>
                <a:solidFill>
                  <a:schemeClr val="tx1"/>
                </a:solidFill>
                <a:latin typeface="Calibri" panose="020F0502020204030204" pitchFamily="34" charset="0"/>
              </a:defRPr>
            </a:lvl6pPr>
            <a:lvl7pPr marL="3025029" indent="-231326" defTabSz="981922" eaLnBrk="0" fontAlgn="base" hangingPunct="0">
              <a:spcBef>
                <a:spcPct val="0"/>
              </a:spcBef>
              <a:spcAft>
                <a:spcPct val="0"/>
              </a:spcAft>
              <a:defRPr>
                <a:solidFill>
                  <a:schemeClr val="tx1"/>
                </a:solidFill>
                <a:latin typeface="Calibri" panose="020F0502020204030204" pitchFamily="34" charset="0"/>
              </a:defRPr>
            </a:lvl7pPr>
            <a:lvl8pPr marL="3490916" indent="-231326" defTabSz="981922" eaLnBrk="0" fontAlgn="base" hangingPunct="0">
              <a:spcBef>
                <a:spcPct val="0"/>
              </a:spcBef>
              <a:spcAft>
                <a:spcPct val="0"/>
              </a:spcAft>
              <a:defRPr>
                <a:solidFill>
                  <a:schemeClr val="tx1"/>
                </a:solidFill>
                <a:latin typeface="Calibri" panose="020F0502020204030204" pitchFamily="34" charset="0"/>
              </a:defRPr>
            </a:lvl8pPr>
            <a:lvl9pPr marL="3956802" indent="-231326" defTabSz="981922"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35FD05E-8C95-4442-A7E5-E5C146268963}" type="slidenum">
              <a:rPr lang="en-US" altLang="en-US" smtClean="0">
                <a:latin typeface="Arial" panose="020B0604020202020204" pitchFamily="34" charset="0"/>
              </a:rPr>
              <a:pPr fontAlgn="base">
                <a:spcBef>
                  <a:spcPct val="0"/>
                </a:spcBef>
                <a:spcAft>
                  <a:spcPct val="0"/>
                </a:spcAft>
              </a:pPr>
              <a:t>11</a:t>
            </a:fld>
            <a:endParaRPr lang="en-US" altLang="en-US">
              <a:latin typeface="Arial" panose="020B0604020202020204" pitchFamily="34" charset="0"/>
            </a:endParaRPr>
          </a:p>
        </p:txBody>
      </p:sp>
      <p:sp>
        <p:nvSpPr>
          <p:cNvPr id="27651" name="Rectangle 2">
            <a:extLst>
              <a:ext uri="{FF2B5EF4-FFF2-40B4-BE49-F238E27FC236}">
                <a16:creationId xmlns:a16="http://schemas.microsoft.com/office/drawing/2014/main" id="{23551323-D2DE-4291-96EF-5AD7E0EFAC23}"/>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5983F61A-3396-4690-AF05-247C558A4A5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4327461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98C23AC0-F179-48F4-B6C4-1AB4FB3BC4B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1922">
              <a:defRPr>
                <a:solidFill>
                  <a:schemeClr val="tx1"/>
                </a:solidFill>
                <a:latin typeface="Calibri" panose="020F0502020204030204" pitchFamily="34" charset="0"/>
              </a:defRPr>
            </a:lvl1pPr>
            <a:lvl2pPr marL="755449" indent="-289562" defTabSz="981922">
              <a:defRPr>
                <a:solidFill>
                  <a:schemeClr val="tx1"/>
                </a:solidFill>
                <a:latin typeface="Calibri" panose="020F0502020204030204" pitchFamily="34" charset="0"/>
              </a:defRPr>
            </a:lvl2pPr>
            <a:lvl3pPr marL="1161482" indent="-231326" defTabSz="981922">
              <a:defRPr>
                <a:solidFill>
                  <a:schemeClr val="tx1"/>
                </a:solidFill>
                <a:latin typeface="Calibri" panose="020F0502020204030204" pitchFamily="34" charset="0"/>
              </a:defRPr>
            </a:lvl3pPr>
            <a:lvl4pPr marL="1628987" indent="-231326" defTabSz="981922">
              <a:defRPr>
                <a:solidFill>
                  <a:schemeClr val="tx1"/>
                </a:solidFill>
                <a:latin typeface="Calibri" panose="020F0502020204030204" pitchFamily="34" charset="0"/>
              </a:defRPr>
            </a:lvl4pPr>
            <a:lvl5pPr marL="2093255" indent="-231326" defTabSz="981922">
              <a:defRPr>
                <a:solidFill>
                  <a:schemeClr val="tx1"/>
                </a:solidFill>
                <a:latin typeface="Calibri" panose="020F0502020204030204" pitchFamily="34" charset="0"/>
              </a:defRPr>
            </a:lvl5pPr>
            <a:lvl6pPr marL="2559142" indent="-231326" defTabSz="981922" eaLnBrk="0" fontAlgn="base" hangingPunct="0">
              <a:spcBef>
                <a:spcPct val="0"/>
              </a:spcBef>
              <a:spcAft>
                <a:spcPct val="0"/>
              </a:spcAft>
              <a:defRPr>
                <a:solidFill>
                  <a:schemeClr val="tx1"/>
                </a:solidFill>
                <a:latin typeface="Calibri" panose="020F0502020204030204" pitchFamily="34" charset="0"/>
              </a:defRPr>
            </a:lvl6pPr>
            <a:lvl7pPr marL="3025029" indent="-231326" defTabSz="981922" eaLnBrk="0" fontAlgn="base" hangingPunct="0">
              <a:spcBef>
                <a:spcPct val="0"/>
              </a:spcBef>
              <a:spcAft>
                <a:spcPct val="0"/>
              </a:spcAft>
              <a:defRPr>
                <a:solidFill>
                  <a:schemeClr val="tx1"/>
                </a:solidFill>
                <a:latin typeface="Calibri" panose="020F0502020204030204" pitchFamily="34" charset="0"/>
              </a:defRPr>
            </a:lvl7pPr>
            <a:lvl8pPr marL="3490916" indent="-231326" defTabSz="981922" eaLnBrk="0" fontAlgn="base" hangingPunct="0">
              <a:spcBef>
                <a:spcPct val="0"/>
              </a:spcBef>
              <a:spcAft>
                <a:spcPct val="0"/>
              </a:spcAft>
              <a:defRPr>
                <a:solidFill>
                  <a:schemeClr val="tx1"/>
                </a:solidFill>
                <a:latin typeface="Calibri" panose="020F0502020204030204" pitchFamily="34" charset="0"/>
              </a:defRPr>
            </a:lvl8pPr>
            <a:lvl9pPr marL="3956802" indent="-231326" defTabSz="981922"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F413110-56AC-475A-A37B-8C43C94F3D39}" type="slidenum">
              <a:rPr lang="en-US" altLang="en-US" smtClean="0">
                <a:latin typeface="Arial" panose="020B0604020202020204" pitchFamily="34" charset="0"/>
              </a:rPr>
              <a:pPr fontAlgn="base">
                <a:spcBef>
                  <a:spcPct val="0"/>
                </a:spcBef>
                <a:spcAft>
                  <a:spcPct val="0"/>
                </a:spcAft>
              </a:pPr>
              <a:t>14</a:t>
            </a:fld>
            <a:endParaRPr lang="en-US" altLang="en-US">
              <a:latin typeface="Arial" panose="020B0604020202020204" pitchFamily="34" charset="0"/>
            </a:endParaRPr>
          </a:p>
        </p:txBody>
      </p:sp>
      <p:sp>
        <p:nvSpPr>
          <p:cNvPr id="31747" name="Rectangle 2">
            <a:extLst>
              <a:ext uri="{FF2B5EF4-FFF2-40B4-BE49-F238E27FC236}">
                <a16:creationId xmlns:a16="http://schemas.microsoft.com/office/drawing/2014/main" id="{8EA2EAB5-D663-4056-B939-5B418FC69B70}"/>
              </a:ext>
            </a:extLst>
          </p:cNvPr>
          <p:cNvSpPr>
            <a:spLocks noGrp="1" noRot="1" noChangeAspect="1" noChangeArrowheads="1" noTextEdit="1"/>
          </p:cNvSpPr>
          <p:nvPr>
            <p:ph type="sldImg"/>
          </p:nvPr>
        </p:nvSpPr>
        <p:spPr>
          <a:ln/>
        </p:spPr>
      </p:sp>
      <p:sp>
        <p:nvSpPr>
          <p:cNvPr id="31748" name="Rectangle 3">
            <a:extLst>
              <a:ext uri="{FF2B5EF4-FFF2-40B4-BE49-F238E27FC236}">
                <a16:creationId xmlns:a16="http://schemas.microsoft.com/office/drawing/2014/main" id="{4AD24FCC-9426-4235-A09F-C08EBA1B30B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405357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171A6997-1309-4DB7-BB9C-627DFFC343C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3539">
              <a:defRPr>
                <a:solidFill>
                  <a:schemeClr val="tx1"/>
                </a:solidFill>
                <a:latin typeface="Calibri" panose="020F0502020204030204" pitchFamily="34" charset="0"/>
              </a:defRPr>
            </a:lvl1pPr>
            <a:lvl2pPr marL="755449" indent="-289562" defTabSz="983539">
              <a:defRPr>
                <a:solidFill>
                  <a:schemeClr val="tx1"/>
                </a:solidFill>
                <a:latin typeface="Calibri" panose="020F0502020204030204" pitchFamily="34" charset="0"/>
              </a:defRPr>
            </a:lvl2pPr>
            <a:lvl3pPr marL="1161482" indent="-231326" defTabSz="983539">
              <a:defRPr>
                <a:solidFill>
                  <a:schemeClr val="tx1"/>
                </a:solidFill>
                <a:latin typeface="Calibri" panose="020F0502020204030204" pitchFamily="34" charset="0"/>
              </a:defRPr>
            </a:lvl3pPr>
            <a:lvl4pPr marL="1628987" indent="-231326" defTabSz="983539">
              <a:defRPr>
                <a:solidFill>
                  <a:schemeClr val="tx1"/>
                </a:solidFill>
                <a:latin typeface="Calibri" panose="020F0502020204030204" pitchFamily="34" charset="0"/>
              </a:defRPr>
            </a:lvl4pPr>
            <a:lvl5pPr marL="2093255" indent="-231326" defTabSz="983539">
              <a:defRPr>
                <a:solidFill>
                  <a:schemeClr val="tx1"/>
                </a:solidFill>
                <a:latin typeface="Calibri" panose="020F0502020204030204" pitchFamily="34" charset="0"/>
              </a:defRPr>
            </a:lvl5pPr>
            <a:lvl6pPr marL="2559142" indent="-231326" defTabSz="983539" eaLnBrk="0" fontAlgn="base" hangingPunct="0">
              <a:spcBef>
                <a:spcPct val="0"/>
              </a:spcBef>
              <a:spcAft>
                <a:spcPct val="0"/>
              </a:spcAft>
              <a:defRPr>
                <a:solidFill>
                  <a:schemeClr val="tx1"/>
                </a:solidFill>
                <a:latin typeface="Calibri" panose="020F0502020204030204" pitchFamily="34" charset="0"/>
              </a:defRPr>
            </a:lvl6pPr>
            <a:lvl7pPr marL="3025029" indent="-231326" defTabSz="983539" eaLnBrk="0" fontAlgn="base" hangingPunct="0">
              <a:spcBef>
                <a:spcPct val="0"/>
              </a:spcBef>
              <a:spcAft>
                <a:spcPct val="0"/>
              </a:spcAft>
              <a:defRPr>
                <a:solidFill>
                  <a:schemeClr val="tx1"/>
                </a:solidFill>
                <a:latin typeface="Calibri" panose="020F0502020204030204" pitchFamily="34" charset="0"/>
              </a:defRPr>
            </a:lvl7pPr>
            <a:lvl8pPr marL="3490916" indent="-231326" defTabSz="983539" eaLnBrk="0" fontAlgn="base" hangingPunct="0">
              <a:spcBef>
                <a:spcPct val="0"/>
              </a:spcBef>
              <a:spcAft>
                <a:spcPct val="0"/>
              </a:spcAft>
              <a:defRPr>
                <a:solidFill>
                  <a:schemeClr val="tx1"/>
                </a:solidFill>
                <a:latin typeface="Calibri" panose="020F0502020204030204" pitchFamily="34" charset="0"/>
              </a:defRPr>
            </a:lvl8pPr>
            <a:lvl9pPr marL="3956802" indent="-231326" defTabSz="983539"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0C5EFDA-07A5-4137-B415-524031D2778D}" type="slidenum">
              <a:rPr lang="en-US" altLang="en-US" smtClean="0">
                <a:latin typeface="Arial" panose="020B0604020202020204" pitchFamily="34" charset="0"/>
              </a:rPr>
              <a:pPr fontAlgn="base">
                <a:spcBef>
                  <a:spcPct val="0"/>
                </a:spcBef>
                <a:spcAft>
                  <a:spcPct val="0"/>
                </a:spcAft>
              </a:pPr>
              <a:t>17</a:t>
            </a:fld>
            <a:endParaRPr lang="en-US" altLang="en-US">
              <a:latin typeface="Arial" panose="020B0604020202020204" pitchFamily="34" charset="0"/>
            </a:endParaRPr>
          </a:p>
        </p:txBody>
      </p:sp>
      <p:sp>
        <p:nvSpPr>
          <p:cNvPr id="35843" name="Rectangle 2">
            <a:extLst>
              <a:ext uri="{FF2B5EF4-FFF2-40B4-BE49-F238E27FC236}">
                <a16:creationId xmlns:a16="http://schemas.microsoft.com/office/drawing/2014/main" id="{34B3DCDA-5FDE-405F-8AD2-329CD54A03BB}"/>
              </a:ext>
            </a:extLst>
          </p:cNvPr>
          <p:cNvSpPr>
            <a:spLocks noGrp="1" noRot="1" noChangeAspect="1" noChangeArrowheads="1" noTextEdit="1"/>
          </p:cNvSpPr>
          <p:nvPr>
            <p:ph type="sldImg"/>
          </p:nvPr>
        </p:nvSpPr>
        <p:spPr>
          <a:ln/>
        </p:spPr>
      </p:sp>
      <p:sp>
        <p:nvSpPr>
          <p:cNvPr id="35844" name="Rectangle 3">
            <a:extLst>
              <a:ext uri="{FF2B5EF4-FFF2-40B4-BE49-F238E27FC236}">
                <a16:creationId xmlns:a16="http://schemas.microsoft.com/office/drawing/2014/main" id="{30CD64A6-552E-4916-B9DC-CF61D614889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5540578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F6BEEAD6-8085-4B55-8742-D84C5AE00B6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3539">
              <a:defRPr>
                <a:solidFill>
                  <a:schemeClr val="tx1"/>
                </a:solidFill>
                <a:latin typeface="Calibri" panose="020F0502020204030204" pitchFamily="34" charset="0"/>
              </a:defRPr>
            </a:lvl1pPr>
            <a:lvl2pPr marL="755449" indent="-289562" defTabSz="983539">
              <a:defRPr>
                <a:solidFill>
                  <a:schemeClr val="tx1"/>
                </a:solidFill>
                <a:latin typeface="Calibri" panose="020F0502020204030204" pitchFamily="34" charset="0"/>
              </a:defRPr>
            </a:lvl2pPr>
            <a:lvl3pPr marL="1161482" indent="-231326" defTabSz="983539">
              <a:defRPr>
                <a:solidFill>
                  <a:schemeClr val="tx1"/>
                </a:solidFill>
                <a:latin typeface="Calibri" panose="020F0502020204030204" pitchFamily="34" charset="0"/>
              </a:defRPr>
            </a:lvl3pPr>
            <a:lvl4pPr marL="1628987" indent="-231326" defTabSz="983539">
              <a:defRPr>
                <a:solidFill>
                  <a:schemeClr val="tx1"/>
                </a:solidFill>
                <a:latin typeface="Calibri" panose="020F0502020204030204" pitchFamily="34" charset="0"/>
              </a:defRPr>
            </a:lvl4pPr>
            <a:lvl5pPr marL="2093255" indent="-231326" defTabSz="983539">
              <a:defRPr>
                <a:solidFill>
                  <a:schemeClr val="tx1"/>
                </a:solidFill>
                <a:latin typeface="Calibri" panose="020F0502020204030204" pitchFamily="34" charset="0"/>
              </a:defRPr>
            </a:lvl5pPr>
            <a:lvl6pPr marL="2559142" indent="-231326" defTabSz="983539" eaLnBrk="0" fontAlgn="base" hangingPunct="0">
              <a:spcBef>
                <a:spcPct val="0"/>
              </a:spcBef>
              <a:spcAft>
                <a:spcPct val="0"/>
              </a:spcAft>
              <a:defRPr>
                <a:solidFill>
                  <a:schemeClr val="tx1"/>
                </a:solidFill>
                <a:latin typeface="Calibri" panose="020F0502020204030204" pitchFamily="34" charset="0"/>
              </a:defRPr>
            </a:lvl6pPr>
            <a:lvl7pPr marL="3025029" indent="-231326" defTabSz="983539" eaLnBrk="0" fontAlgn="base" hangingPunct="0">
              <a:spcBef>
                <a:spcPct val="0"/>
              </a:spcBef>
              <a:spcAft>
                <a:spcPct val="0"/>
              </a:spcAft>
              <a:defRPr>
                <a:solidFill>
                  <a:schemeClr val="tx1"/>
                </a:solidFill>
                <a:latin typeface="Calibri" panose="020F0502020204030204" pitchFamily="34" charset="0"/>
              </a:defRPr>
            </a:lvl7pPr>
            <a:lvl8pPr marL="3490916" indent="-231326" defTabSz="983539" eaLnBrk="0" fontAlgn="base" hangingPunct="0">
              <a:spcBef>
                <a:spcPct val="0"/>
              </a:spcBef>
              <a:spcAft>
                <a:spcPct val="0"/>
              </a:spcAft>
              <a:defRPr>
                <a:solidFill>
                  <a:schemeClr val="tx1"/>
                </a:solidFill>
                <a:latin typeface="Calibri" panose="020F0502020204030204" pitchFamily="34" charset="0"/>
              </a:defRPr>
            </a:lvl8pPr>
            <a:lvl9pPr marL="3956802" indent="-231326" defTabSz="983539"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E858EF9D-F170-49A2-A2E7-419A4E67DA40}" type="slidenum">
              <a:rPr lang="en-US" altLang="en-US" smtClean="0">
                <a:latin typeface="Arial" panose="020B0604020202020204" pitchFamily="34" charset="0"/>
              </a:rPr>
              <a:pPr fontAlgn="base">
                <a:spcBef>
                  <a:spcPct val="0"/>
                </a:spcBef>
                <a:spcAft>
                  <a:spcPct val="0"/>
                </a:spcAft>
              </a:pPr>
              <a:t>20</a:t>
            </a:fld>
            <a:endParaRPr lang="en-US" altLang="en-US">
              <a:latin typeface="Arial" panose="020B0604020202020204" pitchFamily="34" charset="0"/>
            </a:endParaRPr>
          </a:p>
        </p:txBody>
      </p:sp>
      <p:sp>
        <p:nvSpPr>
          <p:cNvPr id="39939" name="Rectangle 2">
            <a:extLst>
              <a:ext uri="{FF2B5EF4-FFF2-40B4-BE49-F238E27FC236}">
                <a16:creationId xmlns:a16="http://schemas.microsoft.com/office/drawing/2014/main" id="{0C5F2CA0-A43E-4BD9-9D40-4F429BF6844C}"/>
              </a:ext>
            </a:extLst>
          </p:cNvPr>
          <p:cNvSpPr>
            <a:spLocks noGrp="1" noRot="1" noChangeAspect="1" noChangeArrowheads="1" noTextEdit="1"/>
          </p:cNvSpPr>
          <p:nvPr>
            <p:ph type="sldImg"/>
          </p:nvPr>
        </p:nvSpPr>
        <p:spPr>
          <a:ln/>
        </p:spPr>
      </p:sp>
      <p:sp>
        <p:nvSpPr>
          <p:cNvPr id="39940" name="Rectangle 3">
            <a:extLst>
              <a:ext uri="{FF2B5EF4-FFF2-40B4-BE49-F238E27FC236}">
                <a16:creationId xmlns:a16="http://schemas.microsoft.com/office/drawing/2014/main" id="{B97AB1F5-7656-48E0-967C-1CB5A900738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218005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1A84635-7125-4CDD-986B-1C01FC945FEA}" type="slidenum">
              <a:rPr lang="en-US" smtClean="0"/>
              <a:pPr>
                <a:defRPr/>
              </a:pPr>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2024798"/>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2710D44-D70C-4C77-8A17-296A726601A5}" type="slidenum">
              <a:rPr lang="en-US" smtClean="0"/>
              <a:pPr>
                <a:defRPr/>
              </a:pPr>
              <a:t>‹#›</a:t>
            </a:fld>
            <a:endParaRPr lang="en-US" dirty="0"/>
          </a:p>
        </p:txBody>
      </p:sp>
    </p:spTree>
    <p:extLst>
      <p:ext uri="{BB962C8B-B14F-4D97-AF65-F5344CB8AC3E}">
        <p14:creationId xmlns:p14="http://schemas.microsoft.com/office/powerpoint/2010/main" val="3091468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60D7751-125C-4693-BA58-74939574FD4B}" type="slidenum">
              <a:rPr lang="en-US" smtClean="0"/>
              <a:pPr>
                <a:defRPr/>
              </a:pPr>
              <a:t>‹#›</a:t>
            </a:fld>
            <a:endParaRPr lang="en-US" dirty="0"/>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49757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a:t>Click to edit Master title style</a:t>
            </a:r>
          </a:p>
        </p:txBody>
      </p:sp>
      <p:sp>
        <p:nvSpPr>
          <p:cNvPr id="3" name="Table Placeholder 2"/>
          <p:cNvSpPr>
            <a:spLocks noGrp="1"/>
          </p:cNvSpPr>
          <p:nvPr>
            <p:ph type="tbl" idx="1"/>
          </p:nvPr>
        </p:nvSpPr>
        <p:spPr>
          <a:xfrm>
            <a:off x="838200" y="2362200"/>
            <a:ext cx="7693025" cy="3724275"/>
          </a:xfrm>
        </p:spPr>
        <p:txBody>
          <a:bodyPr rtlCol="0">
            <a:normAutofit/>
          </a:bodyPr>
          <a:lstStyle/>
          <a:p>
            <a:pPr lvl="0"/>
            <a:endParaRPr lang="en-US" noProof="0" dirty="0"/>
          </a:p>
        </p:txBody>
      </p:sp>
      <p:sp>
        <p:nvSpPr>
          <p:cNvPr id="4" name="Date Placeholder 3">
            <a:extLst>
              <a:ext uri="{FF2B5EF4-FFF2-40B4-BE49-F238E27FC236}">
                <a16:creationId xmlns:a16="http://schemas.microsoft.com/office/drawing/2014/main" id="{23C4C214-FC27-471F-A7DE-0BB827B5186B}"/>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E859AE04-6E28-4FB9-AAE5-E3E262959AD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B3F3B37-EFCB-49FF-91BB-7DB28E3F25F7}"/>
              </a:ext>
            </a:extLst>
          </p:cNvPr>
          <p:cNvSpPr>
            <a:spLocks noGrp="1"/>
          </p:cNvSpPr>
          <p:nvPr>
            <p:ph type="sldNum" sz="quarter" idx="12"/>
          </p:nvPr>
        </p:nvSpPr>
        <p:spPr/>
        <p:txBody>
          <a:bodyPr/>
          <a:lstStyle>
            <a:lvl1pPr>
              <a:defRPr/>
            </a:lvl1pPr>
          </a:lstStyle>
          <a:p>
            <a:pPr>
              <a:defRPr/>
            </a:pPr>
            <a:fld id="{B66BC10B-A119-4F5F-9BF2-C6ED23CC9A7C}" type="slidenum">
              <a:rPr lang="en-US"/>
              <a:pPr>
                <a:defRPr/>
              </a:pPr>
              <a:t>‹#›</a:t>
            </a:fld>
            <a:endParaRPr lang="en-US" dirty="0"/>
          </a:p>
        </p:txBody>
      </p:sp>
    </p:spTree>
    <p:extLst>
      <p:ext uri="{BB962C8B-B14F-4D97-AF65-F5344CB8AC3E}">
        <p14:creationId xmlns:p14="http://schemas.microsoft.com/office/powerpoint/2010/main" val="531904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88A8899-2157-4659-8420-3F1A530434FC}" type="slidenum">
              <a:rPr lang="en-US" smtClean="0"/>
              <a:pPr>
                <a:defRPr/>
              </a:pPr>
              <a:t>‹#›</a:t>
            </a:fld>
            <a:endParaRPr lang="en-US" dirty="0"/>
          </a:p>
        </p:txBody>
      </p:sp>
    </p:spTree>
    <p:extLst>
      <p:ext uri="{BB962C8B-B14F-4D97-AF65-F5344CB8AC3E}">
        <p14:creationId xmlns:p14="http://schemas.microsoft.com/office/powerpoint/2010/main" val="2813502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ADAA5A9-C061-40ED-ACF8-AC797E76BC35}" type="slidenum">
              <a:rPr lang="en-US" smtClean="0"/>
              <a:pPr>
                <a:defRPr/>
              </a:pPr>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6451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9478C0C-DAC3-48A3-9091-94BD63C23DF5}" type="slidenum">
              <a:rPr lang="en-US" smtClean="0"/>
              <a:pPr>
                <a:defRPr/>
              </a:pPr>
              <a:t>‹#›</a:t>
            </a:fld>
            <a:endParaRPr lang="en-US" dirty="0"/>
          </a:p>
        </p:txBody>
      </p:sp>
    </p:spTree>
    <p:extLst>
      <p:ext uri="{BB962C8B-B14F-4D97-AF65-F5344CB8AC3E}">
        <p14:creationId xmlns:p14="http://schemas.microsoft.com/office/powerpoint/2010/main" val="817614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D22064E1-9DD1-405B-8B89-1AB3917A8150}" type="slidenum">
              <a:rPr lang="en-US" smtClean="0"/>
              <a:pPr>
                <a:defRPr/>
              </a:pPr>
              <a:t>‹#›</a:t>
            </a:fld>
            <a:endParaRPr lang="en-US" dirty="0"/>
          </a:p>
        </p:txBody>
      </p:sp>
    </p:spTree>
    <p:extLst>
      <p:ext uri="{BB962C8B-B14F-4D97-AF65-F5344CB8AC3E}">
        <p14:creationId xmlns:p14="http://schemas.microsoft.com/office/powerpoint/2010/main" val="745831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4B4415E-5814-4C8F-A441-D10812061AB5}" type="slidenum">
              <a:rPr lang="en-US" smtClean="0"/>
              <a:pPr>
                <a:defRPr/>
              </a:pPr>
              <a:t>‹#›</a:t>
            </a:fld>
            <a:endParaRPr lang="en-US" dirty="0"/>
          </a:p>
        </p:txBody>
      </p:sp>
    </p:spTree>
    <p:extLst>
      <p:ext uri="{BB962C8B-B14F-4D97-AF65-F5344CB8AC3E}">
        <p14:creationId xmlns:p14="http://schemas.microsoft.com/office/powerpoint/2010/main" val="1105114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13AD0FAA-E58E-4271-B12C-E444523D826F}" type="slidenum">
              <a:rPr lang="en-US" smtClean="0"/>
              <a:pPr>
                <a:defRPr/>
              </a:pPr>
              <a:t>‹#›</a:t>
            </a:fld>
            <a:endParaRPr lang="en-US" dirty="0"/>
          </a:p>
        </p:txBody>
      </p:sp>
    </p:spTree>
    <p:extLst>
      <p:ext uri="{BB962C8B-B14F-4D97-AF65-F5344CB8AC3E}">
        <p14:creationId xmlns:p14="http://schemas.microsoft.com/office/powerpoint/2010/main" val="112722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E37E4F8-84BB-4E7E-9A9B-4BA20CE04F98}" type="slidenum">
              <a:rPr lang="en-US" smtClean="0"/>
              <a:pPr>
                <a:defRPr/>
              </a:pPr>
              <a:t>‹#›</a:t>
            </a:fld>
            <a:endParaRPr lang="en-US" dirty="0"/>
          </a:p>
        </p:txBody>
      </p:sp>
    </p:spTree>
    <p:extLst>
      <p:ext uri="{BB962C8B-B14F-4D97-AF65-F5344CB8AC3E}">
        <p14:creationId xmlns:p14="http://schemas.microsoft.com/office/powerpoint/2010/main" val="3490015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59B46C4-D106-411D-81CF-82A0EA7B1C4F}" type="slidenum">
              <a:rPr lang="en-US" smtClean="0"/>
              <a:pPr>
                <a:defRPr/>
              </a:pPr>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18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a:defRPr/>
            </a:pPr>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pPr>
              <a:defRPr/>
            </a:pPr>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a:defRPr/>
            </a:pPr>
            <a:fld id="{5B55E1CA-0642-42A9-B620-724B6973668A}" type="slidenum">
              <a:rPr lang="en-US" smtClean="0"/>
              <a:pPr>
                <a:defRPr/>
              </a:pPr>
              <a:t>‹#›</a:t>
            </a:fld>
            <a:endParaRPr lang="en-US" dirty="0"/>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6056507"/>
      </p:ext>
    </p:extLst>
  </p:cSld>
  <p:clrMap bg1="lt1" tx1="dk1" bg2="lt2" tx2="dk2" accent1="accent1" accent2="accent2" accent3="accent3" accent4="accent4" accent5="accent5" accent6="accent6" hlink="hlink" folHlink="folHlink"/>
  <p:sldLayoutIdLst>
    <p:sldLayoutId id="2147484451" r:id="rId1"/>
    <p:sldLayoutId id="2147484452" r:id="rId2"/>
    <p:sldLayoutId id="2147484453" r:id="rId3"/>
    <p:sldLayoutId id="2147484454" r:id="rId4"/>
    <p:sldLayoutId id="2147484455" r:id="rId5"/>
    <p:sldLayoutId id="2147484456" r:id="rId6"/>
    <p:sldLayoutId id="2147484457" r:id="rId7"/>
    <p:sldLayoutId id="2147484458" r:id="rId8"/>
    <p:sldLayoutId id="2147484459" r:id="rId9"/>
    <p:sldLayoutId id="2147484460" r:id="rId10"/>
    <p:sldLayoutId id="2147484461" r:id="rId11"/>
    <p:sldLayoutId id="2147484462" r:id="rId12"/>
  </p:sldLayoutIdLst>
  <p:transition>
    <p:fade/>
  </p:transition>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1.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2.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5.svg"/></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AutoShape 2"/>
          <p:cNvSpPr>
            <a:spLocks noGrp="1" noChangeArrowheads="1"/>
          </p:cNvSpPr>
          <p:nvPr>
            <p:ph type="ctrTitle"/>
          </p:nvPr>
        </p:nvSpPr>
        <p:spPr/>
        <p:txBody>
          <a:bodyPr anchor="b">
            <a:normAutofit fontScale="90000"/>
          </a:bodyPr>
          <a:lstStyle/>
          <a:p>
            <a:pPr>
              <a:defRPr/>
            </a:pPr>
            <a:r>
              <a:rPr lang="en-US" altLang="en-US" sz="6600" dirty="0"/>
              <a:t/>
            </a:r>
            <a:br>
              <a:rPr lang="en-US" altLang="en-US" sz="6600" dirty="0"/>
            </a:br>
            <a:r>
              <a:rPr lang="en-US" altLang="en-US" sz="6600" dirty="0"/>
              <a:t>School Ethics Act Review</a:t>
            </a:r>
          </a:p>
        </p:txBody>
      </p:sp>
      <p:sp>
        <p:nvSpPr>
          <p:cNvPr id="5123" name="Rectangle 3"/>
          <p:cNvSpPr>
            <a:spLocks noGrp="1" noChangeArrowheads="1"/>
          </p:cNvSpPr>
          <p:nvPr>
            <p:ph type="subTitle" idx="1"/>
          </p:nvPr>
        </p:nvSpPr>
        <p:spPr/>
        <p:txBody>
          <a:bodyPr rtlCol="0" anchor="t">
            <a:noAutofit/>
          </a:bodyPr>
          <a:lstStyle/>
          <a:p>
            <a:pPr algn="r" eaLnBrk="1" fontAlgn="auto" hangingPunct="1">
              <a:buClr>
                <a:schemeClr val="accent3"/>
              </a:buClr>
              <a:defRPr/>
            </a:pPr>
            <a:r>
              <a:rPr lang="en-US" altLang="en-US" sz="2400" dirty="0"/>
              <a:t>Mark G. Toscano, Esquire</a:t>
            </a:r>
          </a:p>
          <a:p>
            <a:pPr algn="r">
              <a:buClr>
                <a:schemeClr val="accent3"/>
              </a:buClr>
              <a:defRPr/>
            </a:pPr>
            <a:r>
              <a:rPr lang="en-US" altLang="en-US" sz="2400" dirty="0"/>
              <a:t>January 5, 2021 </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id="{B5068B1C-1A28-475A-A0E0-4C23200D820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10" name="Title 1">
            <a:extLst>
              <a:ext uri="{FF2B5EF4-FFF2-40B4-BE49-F238E27FC236}">
                <a16:creationId xmlns:a16="http://schemas.microsoft.com/office/drawing/2014/main" id="{6A4FD9D3-6EAE-4F93-9BC6-D49C9E6E7B7F}"/>
              </a:ext>
            </a:extLst>
          </p:cNvPr>
          <p:cNvSpPr>
            <a:spLocks noGrp="1"/>
          </p:cNvSpPr>
          <p:nvPr>
            <p:ph type="title"/>
          </p:nvPr>
        </p:nvSpPr>
        <p:spPr>
          <a:xfrm>
            <a:off x="482600" y="804333"/>
            <a:ext cx="3718717" cy="5249334"/>
          </a:xfrm>
        </p:spPr>
        <p:txBody>
          <a:bodyPr>
            <a:normAutofit/>
          </a:bodyPr>
          <a:lstStyle/>
          <a:p>
            <a:pPr algn="r" eaLnBrk="1" fontAlgn="auto" hangingPunct="1">
              <a:spcAft>
                <a:spcPts val="0"/>
              </a:spcAft>
              <a:defRPr/>
            </a:pPr>
            <a:r>
              <a:rPr lang="en-US" altLang="en-US">
                <a:solidFill>
                  <a:schemeClr val="bg1"/>
                </a:solidFill>
              </a:rPr>
              <a:t>Code of Ethics N.J.S.A. 18A:12-24.1(c)</a:t>
            </a:r>
            <a:br>
              <a:rPr lang="en-US" altLang="en-US">
                <a:solidFill>
                  <a:schemeClr val="bg1"/>
                </a:solidFill>
              </a:rPr>
            </a:br>
            <a:r>
              <a:rPr lang="en-US" altLang="en-US">
                <a:solidFill>
                  <a:schemeClr val="bg1"/>
                </a:solidFill>
              </a:rPr>
              <a:t>“Limited to Policy Making”</a:t>
            </a:r>
          </a:p>
        </p:txBody>
      </p:sp>
      <p:sp>
        <p:nvSpPr>
          <p:cNvPr id="76" name="Rectangle 75">
            <a:extLst>
              <a:ext uri="{FF2B5EF4-FFF2-40B4-BE49-F238E27FC236}">
                <a16:creationId xmlns:a16="http://schemas.microsoft.com/office/drawing/2014/main" id="{6D428773-F789-43B7-B5FD-AE49E5BD2E7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603" name="Content Placeholder 2">
            <a:extLst>
              <a:ext uri="{FF2B5EF4-FFF2-40B4-BE49-F238E27FC236}">
                <a16:creationId xmlns:a16="http://schemas.microsoft.com/office/drawing/2014/main" id="{0350B101-707B-4D80-99B5-5C5F78B3ACFC}"/>
              </a:ext>
            </a:extLst>
          </p:cNvPr>
          <p:cNvSpPr>
            <a:spLocks noGrp="1"/>
          </p:cNvSpPr>
          <p:nvPr>
            <p:ph idx="1"/>
          </p:nvPr>
        </p:nvSpPr>
        <p:spPr>
          <a:xfrm>
            <a:off x="4800600" y="228600"/>
            <a:ext cx="4267200" cy="6172200"/>
          </a:xfrm>
        </p:spPr>
        <p:txBody>
          <a:bodyPr anchor="ctr">
            <a:normAutofit/>
          </a:bodyPr>
          <a:lstStyle/>
          <a:p>
            <a:pPr eaLnBrk="1" hangingPunct="1"/>
            <a:r>
              <a:rPr lang="en-US" altLang="en-US" sz="2800" u="sng" dirty="0">
                <a:solidFill>
                  <a:srgbClr val="FFFFFF"/>
                </a:solidFill>
                <a:cs typeface="Times New Roman" panose="02020603050405020304" pitchFamily="18" charset="0"/>
              </a:rPr>
              <a:t>C32-14:</a:t>
            </a:r>
            <a:r>
              <a:rPr lang="en-US" altLang="en-US" sz="2800" dirty="0">
                <a:solidFill>
                  <a:srgbClr val="FFFFFF"/>
                </a:solidFill>
                <a:cs typeface="Times New Roman" panose="02020603050405020304" pitchFamily="18" charset="0"/>
              </a:rPr>
              <a:t> Board member violated the ethics code when she participated in discussions to develop criteria for use by a consulting firm in its search for the district’s next Superintendent when her daughter (who resides with her) is an employee of the same district in which she sits as a Board member.</a:t>
            </a:r>
          </a:p>
        </p:txBody>
      </p:sp>
      <p:pic>
        <p:nvPicPr>
          <p:cNvPr id="25604" name="Picture 4" descr="clg logo">
            <a:extLst>
              <a:ext uri="{FF2B5EF4-FFF2-40B4-BE49-F238E27FC236}">
                <a16:creationId xmlns:a16="http://schemas.microsoft.com/office/drawing/2014/main" id="{ED32CE2D-824A-48B8-9E3F-49B1627832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4400" y="6248400"/>
            <a:ext cx="5334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0343236"/>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1" name="Rectangle 200">
            <a:extLst>
              <a:ext uri="{FF2B5EF4-FFF2-40B4-BE49-F238E27FC236}">
                <a16:creationId xmlns:a16="http://schemas.microsoft.com/office/drawing/2014/main" id="{B0890400-BB8B-4A44-AB63-65C7CA223E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34" name="AutoShape 2">
            <a:extLst>
              <a:ext uri="{FF2B5EF4-FFF2-40B4-BE49-F238E27FC236}">
                <a16:creationId xmlns:a16="http://schemas.microsoft.com/office/drawing/2014/main" id="{C55B1F4F-754B-4026-9CBA-E9DB00E0CAE4}"/>
              </a:ext>
            </a:extLst>
          </p:cNvPr>
          <p:cNvSpPr>
            <a:spLocks noGrp="1" noChangeArrowheads="1"/>
          </p:cNvSpPr>
          <p:nvPr>
            <p:ph type="title"/>
          </p:nvPr>
        </p:nvSpPr>
        <p:spPr>
          <a:xfrm>
            <a:off x="723591" y="804333"/>
            <a:ext cx="2543925" cy="5249334"/>
          </a:xfrm>
        </p:spPr>
        <p:txBody>
          <a:bodyPr>
            <a:normAutofit/>
          </a:bodyPr>
          <a:lstStyle/>
          <a:p>
            <a:pPr algn="r" eaLnBrk="1" fontAlgn="auto" hangingPunct="1">
              <a:spcAft>
                <a:spcPts val="0"/>
              </a:spcAft>
              <a:defRPr/>
            </a:pPr>
            <a:r>
              <a:rPr lang="en-US" altLang="en-US" sz="3100"/>
              <a:t>Code of Ethics N.J.S.A. 18A:12-24.1(d)</a:t>
            </a:r>
            <a:br>
              <a:rPr lang="en-US" altLang="en-US" sz="3100"/>
            </a:br>
            <a:r>
              <a:rPr lang="en-US" altLang="en-US" sz="3100"/>
              <a:t>“No Micromanaging”</a:t>
            </a:r>
          </a:p>
        </p:txBody>
      </p:sp>
      <p:cxnSp>
        <p:nvCxnSpPr>
          <p:cNvPr id="203" name="Straight Connector 202">
            <a:extLst>
              <a:ext uri="{FF2B5EF4-FFF2-40B4-BE49-F238E27FC236}">
                <a16:creationId xmlns:a16="http://schemas.microsoft.com/office/drawing/2014/main" id="{4D39B797-CDC6-4529-8A36-9CBFC9816337}"/>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081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5363" name="Rectangle 3">
            <a:extLst>
              <a:ext uri="{FF2B5EF4-FFF2-40B4-BE49-F238E27FC236}">
                <a16:creationId xmlns:a16="http://schemas.microsoft.com/office/drawing/2014/main" id="{D732AE5E-71A4-4CBF-973D-0540176705F4}"/>
              </a:ext>
            </a:extLst>
          </p:cNvPr>
          <p:cNvSpPr>
            <a:spLocks noGrp="1" noChangeArrowheads="1"/>
          </p:cNvSpPr>
          <p:nvPr>
            <p:ph idx="1"/>
          </p:nvPr>
        </p:nvSpPr>
        <p:spPr>
          <a:xfrm>
            <a:off x="3748879" y="228600"/>
            <a:ext cx="5166518" cy="6324600"/>
          </a:xfrm>
        </p:spPr>
        <p:txBody>
          <a:bodyPr rtlCol="0" anchor="ctr">
            <a:normAutofit/>
          </a:bodyPr>
          <a:lstStyle/>
          <a:p>
            <a:pPr marL="533400" indent="-533400" eaLnBrk="1" fontAlgn="auto" hangingPunct="1">
              <a:buSzTx/>
              <a:buFont typeface="Wingdings" panose="05000000000000000000" pitchFamily="2" charset="2"/>
              <a:buAutoNum type="arabicPeriod" startAt="4"/>
              <a:defRPr/>
            </a:pPr>
            <a:r>
              <a:rPr lang="en-US" altLang="en-US" sz="2400" dirty="0">
                <a:cs typeface="Times New Roman" panose="02020603050405020304" pitchFamily="18" charset="0"/>
              </a:rPr>
              <a:t>I will carry out my responsibility, not to administer the schools, but, together with my fellow board members, to see that they are well run. </a:t>
            </a:r>
          </a:p>
          <a:p>
            <a:pPr marL="0" indent="0" eaLnBrk="1" fontAlgn="auto" hangingPunct="1">
              <a:buSzTx/>
              <a:buFont typeface="Wingdings" panose="05000000000000000000" pitchFamily="2" charset="2"/>
              <a:buNone/>
              <a:defRPr/>
            </a:pPr>
            <a:r>
              <a:rPr lang="en-US" altLang="en-US" sz="2400" dirty="0">
                <a:cs typeface="Times New Roman" panose="02020603050405020304" pitchFamily="18" charset="0"/>
              </a:rPr>
              <a:t>Evidence of Violation:</a:t>
            </a:r>
          </a:p>
          <a:p>
            <a:pPr marL="533400" indent="-533400" eaLnBrk="1" fontAlgn="auto" hangingPunct="1">
              <a:buFont typeface="+mj-lt"/>
              <a:buAutoNum type="alphaUcPeriod"/>
              <a:defRPr/>
            </a:pPr>
            <a:r>
              <a:rPr lang="en-US" altLang="en-US" sz="2400" dirty="0"/>
              <a:t>That the Board member gave a direct order to school personnel; or </a:t>
            </a:r>
          </a:p>
          <a:p>
            <a:pPr marL="533400" indent="-533400" eaLnBrk="1" fontAlgn="auto" hangingPunct="1">
              <a:buFont typeface="+mj-lt"/>
              <a:buAutoNum type="alphaUcPeriod"/>
              <a:defRPr/>
            </a:pPr>
            <a:r>
              <a:rPr lang="en-US" altLang="en-US" sz="2400" dirty="0"/>
              <a:t>The Board member became directly involved in activities or functions that are the responsibility of school personnel or the day-to-day administration of the school district or charter school.</a:t>
            </a:r>
          </a:p>
        </p:txBody>
      </p:sp>
      <p:pic>
        <p:nvPicPr>
          <p:cNvPr id="26628" name="Picture 4" descr="clg logo">
            <a:extLst>
              <a:ext uri="{FF2B5EF4-FFF2-40B4-BE49-F238E27FC236}">
                <a16:creationId xmlns:a16="http://schemas.microsoft.com/office/drawing/2014/main" id="{C1ECD582-7F14-4E0A-8DCD-80C07E44832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34400" y="6248400"/>
            <a:ext cx="5334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91673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39E4C68A-A4A9-48A4-9FF2-D2896B1EA0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E2B9AEA5-52CB-49A6-AF8A-33502F291B9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82" name="Title 1">
            <a:extLst>
              <a:ext uri="{FF2B5EF4-FFF2-40B4-BE49-F238E27FC236}">
                <a16:creationId xmlns:a16="http://schemas.microsoft.com/office/drawing/2014/main" id="{B512BE0B-66B1-4F24-BB2D-CC027A9AB213}"/>
              </a:ext>
            </a:extLst>
          </p:cNvPr>
          <p:cNvSpPr>
            <a:spLocks noGrp="1"/>
          </p:cNvSpPr>
          <p:nvPr>
            <p:ph type="title"/>
          </p:nvPr>
        </p:nvSpPr>
        <p:spPr>
          <a:xfrm>
            <a:off x="723591" y="804333"/>
            <a:ext cx="2543925" cy="5249334"/>
          </a:xfrm>
        </p:spPr>
        <p:txBody>
          <a:bodyPr>
            <a:normAutofit/>
          </a:bodyPr>
          <a:lstStyle/>
          <a:p>
            <a:pPr algn="r" eaLnBrk="1" fontAlgn="auto" hangingPunct="1">
              <a:spcAft>
                <a:spcPts val="0"/>
              </a:spcAft>
              <a:defRPr/>
            </a:pPr>
            <a:r>
              <a:rPr lang="en-US" altLang="en-US" sz="3100">
                <a:solidFill>
                  <a:srgbClr val="FFFFFF"/>
                </a:solidFill>
              </a:rPr>
              <a:t>Code of Ethics N.J.S.A. 18A:12-24.1(d)</a:t>
            </a:r>
            <a:br>
              <a:rPr lang="en-US" altLang="en-US" sz="3100">
                <a:solidFill>
                  <a:srgbClr val="FFFFFF"/>
                </a:solidFill>
              </a:rPr>
            </a:br>
            <a:r>
              <a:rPr lang="en-US" altLang="en-US" sz="3100">
                <a:solidFill>
                  <a:srgbClr val="FFFFFF"/>
                </a:solidFill>
              </a:rPr>
              <a:t>“No Micromanaging”</a:t>
            </a:r>
          </a:p>
        </p:txBody>
      </p:sp>
      <p:sp>
        <p:nvSpPr>
          <p:cNvPr id="28675" name="Content Placeholder 2">
            <a:extLst>
              <a:ext uri="{FF2B5EF4-FFF2-40B4-BE49-F238E27FC236}">
                <a16:creationId xmlns:a16="http://schemas.microsoft.com/office/drawing/2014/main" id="{E953B105-73FF-44CE-AC5E-F7278D375B61}"/>
              </a:ext>
            </a:extLst>
          </p:cNvPr>
          <p:cNvSpPr>
            <a:spLocks noGrp="1"/>
          </p:cNvSpPr>
          <p:nvPr>
            <p:ph idx="1"/>
          </p:nvPr>
        </p:nvSpPr>
        <p:spPr>
          <a:xfrm>
            <a:off x="3713286" y="381000"/>
            <a:ext cx="5278314" cy="6172199"/>
          </a:xfrm>
        </p:spPr>
        <p:txBody>
          <a:bodyPr anchor="ctr">
            <a:normAutofit lnSpcReduction="10000"/>
          </a:bodyPr>
          <a:lstStyle/>
          <a:p>
            <a:pPr marL="57150" indent="0" eaLnBrk="1" hangingPunct="1">
              <a:buClr>
                <a:srgbClr val="003366"/>
              </a:buClr>
              <a:buFont typeface="Wingdings" panose="05000000000000000000" pitchFamily="2" charset="2"/>
              <a:buNone/>
            </a:pPr>
            <a:r>
              <a:rPr lang="en-US" altLang="en-US" sz="2400" u="sng" dirty="0"/>
              <a:t>C14-20:</a:t>
            </a:r>
            <a:r>
              <a:rPr lang="en-US" altLang="en-US" sz="2400" dirty="0"/>
              <a:t>  BOE member who raised concerns with Complainant and to administration over her conduct at HS baseball games, did not violate the Code by asking to be on the Policy Committee and then working to revise the Board’s Policy dealing with removing persons at school events for disruptive conduct.</a:t>
            </a:r>
            <a:endParaRPr lang="en-US" altLang="en-US" sz="2400" u="sng" dirty="0"/>
          </a:p>
          <a:p>
            <a:pPr marL="57150" indent="0" eaLnBrk="1" hangingPunct="1">
              <a:buClr>
                <a:srgbClr val="003366"/>
              </a:buClr>
              <a:buFont typeface="Wingdings" panose="05000000000000000000" pitchFamily="2" charset="2"/>
              <a:buNone/>
            </a:pPr>
            <a:r>
              <a:rPr lang="en-US" altLang="en-US" sz="2400" u="sng" dirty="0"/>
              <a:t>C40-10:</a:t>
            </a:r>
            <a:r>
              <a:rPr lang="en-US" altLang="en-US" sz="2400" dirty="0"/>
              <a:t>  Board member violated the code by instructing the Superintendent to allow a graduating senior to participate in graduation ceremonies when the Superintendent had barred the student from participating in the ceremonies due to safety concerns.  The police had reported that there were threats that the student was the target of a shooting and the board member was aware of the report.</a:t>
            </a:r>
          </a:p>
        </p:txBody>
      </p:sp>
      <p:pic>
        <p:nvPicPr>
          <p:cNvPr id="28676" name="Picture 4" descr="clg logo">
            <a:extLst>
              <a:ext uri="{FF2B5EF4-FFF2-40B4-BE49-F238E27FC236}">
                <a16:creationId xmlns:a16="http://schemas.microsoft.com/office/drawing/2014/main" id="{F1621A1F-FBDD-4CBC-AFB6-C442261310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4400" y="6248400"/>
            <a:ext cx="5334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3335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B0890400-BB8B-4A44-AB63-65C7CA223E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82" name="Title 1">
            <a:extLst>
              <a:ext uri="{FF2B5EF4-FFF2-40B4-BE49-F238E27FC236}">
                <a16:creationId xmlns:a16="http://schemas.microsoft.com/office/drawing/2014/main" id="{B512BE0B-66B1-4F24-BB2D-CC027A9AB213}"/>
              </a:ext>
            </a:extLst>
          </p:cNvPr>
          <p:cNvSpPr>
            <a:spLocks noGrp="1"/>
          </p:cNvSpPr>
          <p:nvPr>
            <p:ph type="title"/>
          </p:nvPr>
        </p:nvSpPr>
        <p:spPr>
          <a:xfrm>
            <a:off x="723591" y="804333"/>
            <a:ext cx="2543925" cy="5249334"/>
          </a:xfrm>
        </p:spPr>
        <p:txBody>
          <a:bodyPr>
            <a:normAutofit/>
          </a:bodyPr>
          <a:lstStyle/>
          <a:p>
            <a:pPr algn="r" eaLnBrk="1" fontAlgn="auto" hangingPunct="1">
              <a:spcAft>
                <a:spcPts val="0"/>
              </a:spcAft>
              <a:defRPr/>
            </a:pPr>
            <a:r>
              <a:rPr lang="en-US" altLang="en-US" sz="3100"/>
              <a:t>Code of Ethics N.J.S.A. 18A:12-24.1(d)</a:t>
            </a:r>
            <a:br>
              <a:rPr lang="en-US" altLang="en-US" sz="3100"/>
            </a:br>
            <a:r>
              <a:rPr lang="en-US" altLang="en-US" sz="3100"/>
              <a:t>“No Micromanaging”</a:t>
            </a:r>
          </a:p>
        </p:txBody>
      </p:sp>
      <p:cxnSp>
        <p:nvCxnSpPr>
          <p:cNvPr id="76" name="Straight Connector 75">
            <a:extLst>
              <a:ext uri="{FF2B5EF4-FFF2-40B4-BE49-F238E27FC236}">
                <a16:creationId xmlns:a16="http://schemas.microsoft.com/office/drawing/2014/main" id="{4D39B797-CDC6-4529-8A36-9CBFC9816337}"/>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081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9699" name="Content Placeholder 2">
            <a:extLst>
              <a:ext uri="{FF2B5EF4-FFF2-40B4-BE49-F238E27FC236}">
                <a16:creationId xmlns:a16="http://schemas.microsoft.com/office/drawing/2014/main" id="{6ECB526A-30C0-4FE1-A753-0C882B97BD2E}"/>
              </a:ext>
            </a:extLst>
          </p:cNvPr>
          <p:cNvSpPr>
            <a:spLocks noGrp="1"/>
          </p:cNvSpPr>
          <p:nvPr>
            <p:ph idx="1"/>
          </p:nvPr>
        </p:nvSpPr>
        <p:spPr>
          <a:xfrm>
            <a:off x="3657600" y="304800"/>
            <a:ext cx="5181593" cy="6324599"/>
          </a:xfrm>
        </p:spPr>
        <p:txBody>
          <a:bodyPr anchor="ctr">
            <a:normAutofit/>
          </a:bodyPr>
          <a:lstStyle/>
          <a:p>
            <a:pPr marL="57150" indent="0" eaLnBrk="1" hangingPunct="1">
              <a:buClr>
                <a:srgbClr val="003366"/>
              </a:buClr>
              <a:buFont typeface="Wingdings" panose="05000000000000000000" pitchFamily="2" charset="2"/>
              <a:buNone/>
            </a:pPr>
            <a:r>
              <a:rPr lang="en-US" altLang="en-US" sz="2400" u="sng" dirty="0"/>
              <a:t>C64-06:</a:t>
            </a:r>
            <a:r>
              <a:rPr lang="en-US" altLang="en-US" sz="2400" dirty="0"/>
              <a:t> Board member violated the code when he unilaterally visited the school and took pictures of open windows in the middle school and items in the Board office bathroom, which he then spoke to reporters about. </a:t>
            </a:r>
          </a:p>
          <a:p>
            <a:pPr marL="57150" indent="0" eaLnBrk="1" hangingPunct="1">
              <a:buClr>
                <a:srgbClr val="003366"/>
              </a:buClr>
              <a:buFont typeface="Wingdings" panose="05000000000000000000" pitchFamily="2" charset="2"/>
              <a:buNone/>
            </a:pPr>
            <a:r>
              <a:rPr lang="en-US" altLang="en-US" sz="2400" u="sng" dirty="0"/>
              <a:t>A15-10</a:t>
            </a:r>
            <a:r>
              <a:rPr lang="en-US" altLang="en-US" sz="2400" dirty="0"/>
              <a:t>: Board member would violate the act by participating in an exit interview or merely observing the exit interview, as it would breach the board member’s obligation to refrain from becoming directly involved in activities that are the responsibility of school personnel and would equate to micromanaging school personnel.</a:t>
            </a:r>
            <a:endParaRPr lang="en-US" altLang="en-US" sz="2400" u="sng" dirty="0"/>
          </a:p>
        </p:txBody>
      </p:sp>
      <p:pic>
        <p:nvPicPr>
          <p:cNvPr id="29700" name="Picture 4" descr="clg logo">
            <a:extLst>
              <a:ext uri="{FF2B5EF4-FFF2-40B4-BE49-F238E27FC236}">
                <a16:creationId xmlns:a16="http://schemas.microsoft.com/office/drawing/2014/main" id="{AC54658F-B45A-4A98-BE4C-04B3F78F8B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4400" y="6248400"/>
            <a:ext cx="5334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56975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8" name="Rectangle 137">
            <a:extLst>
              <a:ext uri="{FF2B5EF4-FFF2-40B4-BE49-F238E27FC236}">
                <a16:creationId xmlns:a16="http://schemas.microsoft.com/office/drawing/2014/main" id="{B0890400-BB8B-4A44-AB63-65C7CA223E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06" name="AutoShape 2">
            <a:extLst>
              <a:ext uri="{FF2B5EF4-FFF2-40B4-BE49-F238E27FC236}">
                <a16:creationId xmlns:a16="http://schemas.microsoft.com/office/drawing/2014/main" id="{8D168FC5-0820-4B3D-9FAB-198D75073DED}"/>
              </a:ext>
            </a:extLst>
          </p:cNvPr>
          <p:cNvSpPr>
            <a:spLocks noGrp="1" noChangeArrowheads="1"/>
          </p:cNvSpPr>
          <p:nvPr>
            <p:ph type="title"/>
          </p:nvPr>
        </p:nvSpPr>
        <p:spPr>
          <a:xfrm>
            <a:off x="723591" y="804333"/>
            <a:ext cx="2543925" cy="5249334"/>
          </a:xfrm>
        </p:spPr>
        <p:txBody>
          <a:bodyPr>
            <a:normAutofit/>
          </a:bodyPr>
          <a:lstStyle/>
          <a:p>
            <a:pPr algn="r" eaLnBrk="1" fontAlgn="auto" hangingPunct="1">
              <a:spcAft>
                <a:spcPts val="0"/>
              </a:spcAft>
              <a:defRPr/>
            </a:pPr>
            <a:r>
              <a:rPr lang="en-US" altLang="en-US" sz="3100" dirty="0"/>
              <a:t>Code of Ethics N.J.S.A. 18A:12-24.1(e)</a:t>
            </a:r>
            <a:br>
              <a:rPr lang="en-US" altLang="en-US" sz="3100" dirty="0"/>
            </a:br>
            <a:r>
              <a:rPr lang="en-US" altLang="en-US" sz="3100" dirty="0"/>
              <a:t>“No Personal Promises/Private Action”</a:t>
            </a:r>
          </a:p>
        </p:txBody>
      </p:sp>
      <p:cxnSp>
        <p:nvCxnSpPr>
          <p:cNvPr id="140" name="Straight Connector 139">
            <a:extLst>
              <a:ext uri="{FF2B5EF4-FFF2-40B4-BE49-F238E27FC236}">
                <a16:creationId xmlns:a16="http://schemas.microsoft.com/office/drawing/2014/main" id="{4D39B797-CDC6-4529-8A36-9CBFC9816337}"/>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081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7411" name="Rectangle 3">
            <a:extLst>
              <a:ext uri="{FF2B5EF4-FFF2-40B4-BE49-F238E27FC236}">
                <a16:creationId xmlns:a16="http://schemas.microsoft.com/office/drawing/2014/main" id="{E2F6F1F0-761F-43FF-A87E-6E9E4288F5EA}"/>
              </a:ext>
            </a:extLst>
          </p:cNvPr>
          <p:cNvSpPr>
            <a:spLocks noGrp="1" noChangeArrowheads="1"/>
          </p:cNvSpPr>
          <p:nvPr>
            <p:ph idx="1"/>
          </p:nvPr>
        </p:nvSpPr>
        <p:spPr>
          <a:xfrm>
            <a:off x="3581401" y="304800"/>
            <a:ext cx="5333998" cy="6324600"/>
          </a:xfrm>
        </p:spPr>
        <p:txBody>
          <a:bodyPr rtlCol="0" anchor="ctr">
            <a:normAutofit/>
          </a:bodyPr>
          <a:lstStyle/>
          <a:p>
            <a:pPr marL="533400" indent="-533400" eaLnBrk="1" fontAlgn="auto" hangingPunct="1">
              <a:buSzTx/>
              <a:buFont typeface="Wingdings" panose="05000000000000000000" pitchFamily="2" charset="2"/>
              <a:buAutoNum type="arabicPeriod" startAt="5"/>
              <a:defRPr/>
            </a:pPr>
            <a:r>
              <a:rPr lang="en-US" altLang="en-US" sz="2800" dirty="0">
                <a:cs typeface="Times New Roman" panose="02020603050405020304" pitchFamily="18" charset="0"/>
              </a:rPr>
              <a:t>I will recognize that authority rests with the board of education and will make no personal promises nor take any private action that may compromise the board.</a:t>
            </a:r>
          </a:p>
          <a:p>
            <a:pPr marL="0" indent="0" eaLnBrk="1" fontAlgn="auto" hangingPunct="1">
              <a:buSzTx/>
              <a:buFont typeface="Wingdings" panose="05000000000000000000" pitchFamily="2" charset="2"/>
              <a:buNone/>
              <a:defRPr/>
            </a:pPr>
            <a:r>
              <a:rPr lang="en-US" altLang="en-US" sz="2800" dirty="0">
                <a:cs typeface="Times New Roman" panose="02020603050405020304" pitchFamily="18" charset="0"/>
              </a:rPr>
              <a:t>Evidence of Violation:</a:t>
            </a:r>
          </a:p>
          <a:p>
            <a:pPr marL="457200" indent="-457200" eaLnBrk="1" fontAlgn="auto" hangingPunct="1">
              <a:buSzTx/>
              <a:buFont typeface="+mj-lt"/>
              <a:buAutoNum type="alphaUcPeriod"/>
              <a:defRPr/>
            </a:pPr>
            <a:r>
              <a:rPr lang="en-US" altLang="en-US" sz="2800" dirty="0">
                <a:cs typeface="Times New Roman" panose="02020603050405020304" pitchFamily="18" charset="0"/>
              </a:rPr>
              <a:t>That the Board member made personal promises or took action beyond the scope of his or her duties such that, by its nature, had the potential to compromise the Board.</a:t>
            </a:r>
          </a:p>
        </p:txBody>
      </p:sp>
      <p:pic>
        <p:nvPicPr>
          <p:cNvPr id="30724" name="Picture 4" descr="clg logo">
            <a:extLst>
              <a:ext uri="{FF2B5EF4-FFF2-40B4-BE49-F238E27FC236}">
                <a16:creationId xmlns:a16="http://schemas.microsoft.com/office/drawing/2014/main" id="{1AC5D6CA-35B3-4678-8857-B130550BF4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34400" y="6248400"/>
            <a:ext cx="5334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63223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39E4C68A-A4A9-48A4-9FF2-D2896B1EA0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E2B9AEA5-52CB-49A6-AF8A-33502F291B9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54" name="Title 1">
            <a:extLst>
              <a:ext uri="{FF2B5EF4-FFF2-40B4-BE49-F238E27FC236}">
                <a16:creationId xmlns:a16="http://schemas.microsoft.com/office/drawing/2014/main" id="{20E78284-2F38-4464-BA19-8EEC9D46B261}"/>
              </a:ext>
            </a:extLst>
          </p:cNvPr>
          <p:cNvSpPr>
            <a:spLocks noGrp="1"/>
          </p:cNvSpPr>
          <p:nvPr>
            <p:ph type="title"/>
          </p:nvPr>
        </p:nvSpPr>
        <p:spPr>
          <a:xfrm>
            <a:off x="723591" y="804333"/>
            <a:ext cx="2543925" cy="5249334"/>
          </a:xfrm>
        </p:spPr>
        <p:txBody>
          <a:bodyPr>
            <a:normAutofit/>
          </a:bodyPr>
          <a:lstStyle/>
          <a:p>
            <a:pPr algn="r" eaLnBrk="1" fontAlgn="auto" hangingPunct="1">
              <a:spcAft>
                <a:spcPts val="0"/>
              </a:spcAft>
              <a:defRPr/>
            </a:pPr>
            <a:r>
              <a:rPr lang="en-US" altLang="en-US" sz="3100">
                <a:solidFill>
                  <a:srgbClr val="FFFFFF"/>
                </a:solidFill>
              </a:rPr>
              <a:t>Code of Ethics N.J.S.A. 18A:12-24.1(e)</a:t>
            </a:r>
            <a:br>
              <a:rPr lang="en-US" altLang="en-US" sz="3100">
                <a:solidFill>
                  <a:srgbClr val="FFFFFF"/>
                </a:solidFill>
              </a:rPr>
            </a:br>
            <a:r>
              <a:rPr lang="en-US" altLang="en-US" sz="3100">
                <a:solidFill>
                  <a:srgbClr val="FFFFFF"/>
                </a:solidFill>
              </a:rPr>
              <a:t>“No Personal Promises/Private Action”</a:t>
            </a:r>
          </a:p>
        </p:txBody>
      </p:sp>
      <p:sp>
        <p:nvSpPr>
          <p:cNvPr id="32771" name="Content Placeholder 2">
            <a:extLst>
              <a:ext uri="{FF2B5EF4-FFF2-40B4-BE49-F238E27FC236}">
                <a16:creationId xmlns:a16="http://schemas.microsoft.com/office/drawing/2014/main" id="{19729614-31BD-44A5-85C8-CAA7DFEF1FC7}"/>
              </a:ext>
            </a:extLst>
          </p:cNvPr>
          <p:cNvSpPr>
            <a:spLocks noGrp="1"/>
          </p:cNvSpPr>
          <p:nvPr>
            <p:ph idx="1"/>
          </p:nvPr>
        </p:nvSpPr>
        <p:spPr>
          <a:xfrm>
            <a:off x="3267516" y="457200"/>
            <a:ext cx="5647884" cy="5943600"/>
          </a:xfrm>
        </p:spPr>
        <p:txBody>
          <a:bodyPr anchor="ctr">
            <a:normAutofit/>
          </a:bodyPr>
          <a:lstStyle/>
          <a:p>
            <a:pPr marL="457200" lvl="1" indent="0" eaLnBrk="1" hangingPunct="1">
              <a:buClr>
                <a:srgbClr val="003366"/>
              </a:buClr>
              <a:buFont typeface="Calibri" panose="020F0502020204030204" pitchFamily="34" charset="0"/>
              <a:buNone/>
            </a:pPr>
            <a:r>
              <a:rPr lang="en-US" altLang="en-US" sz="2400" u="sng" dirty="0"/>
              <a:t>C16-14</a:t>
            </a:r>
            <a:r>
              <a:rPr lang="en-US" altLang="en-US" sz="2400" dirty="0"/>
              <a:t>: Board members violated the Code when they made personal promises to a candidate for Assistant Superintendent by advancing the possibility of his employment with the District and promising to resolve a contract issue for the district, which had the potential to compromise the Board.</a:t>
            </a:r>
            <a:endParaRPr lang="en-US" altLang="en-US" sz="2400" u="sng" dirty="0"/>
          </a:p>
          <a:p>
            <a:pPr marL="457200" lvl="1" indent="0" eaLnBrk="1" hangingPunct="1">
              <a:buClr>
                <a:srgbClr val="003366"/>
              </a:buClr>
              <a:buFont typeface="Calibri" panose="020F0502020204030204" pitchFamily="34" charset="0"/>
              <a:buNone/>
            </a:pPr>
            <a:r>
              <a:rPr lang="en-US" altLang="en-US" sz="2400" u="sng" dirty="0"/>
              <a:t>C63-19:</a:t>
            </a:r>
            <a:r>
              <a:rPr lang="en-US" altLang="en-US" sz="2400" dirty="0"/>
              <a:t> Board Members did not violate the Act by negotiating and sending a proposed CSA contract to the ECS prior to full BOE review and discussion.  Although the actions ostracized a minority of the Board, such acts did not exceed the scope of and duties of a Board member.</a:t>
            </a:r>
          </a:p>
        </p:txBody>
      </p:sp>
      <p:pic>
        <p:nvPicPr>
          <p:cNvPr id="32772" name="Picture 4" descr="clg logo">
            <a:extLst>
              <a:ext uri="{FF2B5EF4-FFF2-40B4-BE49-F238E27FC236}">
                <a16:creationId xmlns:a16="http://schemas.microsoft.com/office/drawing/2014/main" id="{2DC70A2F-AA41-46D8-A27A-60215A8DC1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4400" y="6248400"/>
            <a:ext cx="5334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70715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id="{B5068B1C-1A28-475A-A0E0-4C23200D820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54" name="Title 1">
            <a:extLst>
              <a:ext uri="{FF2B5EF4-FFF2-40B4-BE49-F238E27FC236}">
                <a16:creationId xmlns:a16="http://schemas.microsoft.com/office/drawing/2014/main" id="{20E78284-2F38-4464-BA19-8EEC9D46B261}"/>
              </a:ext>
            </a:extLst>
          </p:cNvPr>
          <p:cNvSpPr>
            <a:spLocks noGrp="1"/>
          </p:cNvSpPr>
          <p:nvPr>
            <p:ph type="title"/>
          </p:nvPr>
        </p:nvSpPr>
        <p:spPr>
          <a:xfrm>
            <a:off x="482600" y="804333"/>
            <a:ext cx="3718717" cy="5249334"/>
          </a:xfrm>
        </p:spPr>
        <p:txBody>
          <a:bodyPr>
            <a:normAutofit/>
          </a:bodyPr>
          <a:lstStyle/>
          <a:p>
            <a:pPr algn="r" eaLnBrk="1" fontAlgn="auto" hangingPunct="1">
              <a:spcAft>
                <a:spcPts val="0"/>
              </a:spcAft>
              <a:defRPr/>
            </a:pPr>
            <a:r>
              <a:rPr lang="en-US" altLang="en-US" dirty="0">
                <a:solidFill>
                  <a:schemeClr val="bg1"/>
                </a:solidFill>
              </a:rPr>
              <a:t>Code of Ethics N.J.S.A. 18A:12-24.1(e)</a:t>
            </a:r>
            <a:br>
              <a:rPr lang="en-US" altLang="en-US" dirty="0">
                <a:solidFill>
                  <a:schemeClr val="bg1"/>
                </a:solidFill>
              </a:rPr>
            </a:br>
            <a:r>
              <a:rPr lang="en-US" altLang="en-US" dirty="0">
                <a:solidFill>
                  <a:schemeClr val="bg1"/>
                </a:solidFill>
              </a:rPr>
              <a:t>“No Personal Promises/Private Action”</a:t>
            </a:r>
          </a:p>
        </p:txBody>
      </p:sp>
      <p:sp>
        <p:nvSpPr>
          <p:cNvPr id="76" name="Rectangle 75">
            <a:extLst>
              <a:ext uri="{FF2B5EF4-FFF2-40B4-BE49-F238E27FC236}">
                <a16:creationId xmlns:a16="http://schemas.microsoft.com/office/drawing/2014/main" id="{6D428773-F789-43B7-B5FD-AE49E5BD2E7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795" name="Content Placeholder 2">
            <a:extLst>
              <a:ext uri="{FF2B5EF4-FFF2-40B4-BE49-F238E27FC236}">
                <a16:creationId xmlns:a16="http://schemas.microsoft.com/office/drawing/2014/main" id="{EB92231C-CAB7-4499-B968-90B803823DA6}"/>
              </a:ext>
            </a:extLst>
          </p:cNvPr>
          <p:cNvSpPr>
            <a:spLocks noGrp="1"/>
          </p:cNvSpPr>
          <p:nvPr>
            <p:ph idx="1"/>
          </p:nvPr>
        </p:nvSpPr>
        <p:spPr>
          <a:xfrm>
            <a:off x="4419600" y="80962"/>
            <a:ext cx="4572000" cy="6472238"/>
          </a:xfrm>
        </p:spPr>
        <p:txBody>
          <a:bodyPr anchor="ctr">
            <a:normAutofit fontScale="92500" lnSpcReduction="20000"/>
          </a:bodyPr>
          <a:lstStyle/>
          <a:p>
            <a:pPr marL="457200" lvl="1" indent="0" eaLnBrk="1" hangingPunct="1">
              <a:buClr>
                <a:srgbClr val="003366"/>
              </a:buClr>
              <a:buFont typeface="Calibri" panose="020F0502020204030204" pitchFamily="34" charset="0"/>
              <a:buNone/>
            </a:pPr>
            <a:r>
              <a:rPr lang="en-US" altLang="en-US" sz="2800" u="sng" dirty="0">
                <a:solidFill>
                  <a:srgbClr val="FFFFFF"/>
                </a:solidFill>
              </a:rPr>
              <a:t>C34-18</a:t>
            </a:r>
            <a:r>
              <a:rPr lang="en-US" altLang="en-US" sz="2800" dirty="0">
                <a:solidFill>
                  <a:srgbClr val="FFFFFF"/>
                </a:solidFill>
              </a:rPr>
              <a:t>: Board member violated when during a traffic stop she identified herself as a Board member, stated that she hates cops because “they hurt black people,” called the request for her license and registration a “F***</a:t>
            </a:r>
            <a:r>
              <a:rPr lang="en-US" altLang="en-US" sz="2800" dirty="0" err="1">
                <a:solidFill>
                  <a:srgbClr val="FFFFFF"/>
                </a:solidFill>
              </a:rPr>
              <a:t>ing</a:t>
            </a:r>
            <a:r>
              <a:rPr lang="en-US" altLang="en-US" sz="2800" dirty="0">
                <a:solidFill>
                  <a:srgbClr val="FFFFFF"/>
                </a:solidFill>
              </a:rPr>
              <a:t> insult”, “threatened to make a call “right now” to the Council President, and after told that the ticket could not be voided stated: “Then I’ll call the Council President and your skinhead cop chief too.”  Township Administrator sent a memo to the BOE President expressing concerns over these actions. SEC found that her near immediate self-identifying as a board member was attempt to leverage BOE position.</a:t>
            </a:r>
          </a:p>
        </p:txBody>
      </p:sp>
      <p:pic>
        <p:nvPicPr>
          <p:cNvPr id="33796" name="Picture 4" descr="clg logo">
            <a:extLst>
              <a:ext uri="{FF2B5EF4-FFF2-40B4-BE49-F238E27FC236}">
                <a16:creationId xmlns:a16="http://schemas.microsoft.com/office/drawing/2014/main" id="{07B9B1C1-8141-4116-A10A-536A371D3D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4400" y="6248400"/>
            <a:ext cx="5334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48555335"/>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8" name="Rectangle 137">
            <a:extLst>
              <a:ext uri="{FF2B5EF4-FFF2-40B4-BE49-F238E27FC236}">
                <a16:creationId xmlns:a16="http://schemas.microsoft.com/office/drawing/2014/main" id="{B0890400-BB8B-4A44-AB63-65C7CA223E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78" name="AutoShape 2">
            <a:extLst>
              <a:ext uri="{FF2B5EF4-FFF2-40B4-BE49-F238E27FC236}">
                <a16:creationId xmlns:a16="http://schemas.microsoft.com/office/drawing/2014/main" id="{DA39E514-8395-4850-AD46-88143BEDE932}"/>
              </a:ext>
            </a:extLst>
          </p:cNvPr>
          <p:cNvSpPr>
            <a:spLocks noGrp="1" noChangeArrowheads="1"/>
          </p:cNvSpPr>
          <p:nvPr>
            <p:ph type="title"/>
          </p:nvPr>
        </p:nvSpPr>
        <p:spPr>
          <a:xfrm>
            <a:off x="723591" y="804333"/>
            <a:ext cx="2543925" cy="5249334"/>
          </a:xfrm>
        </p:spPr>
        <p:txBody>
          <a:bodyPr>
            <a:normAutofit/>
          </a:bodyPr>
          <a:lstStyle/>
          <a:p>
            <a:pPr algn="r" eaLnBrk="1" fontAlgn="auto" hangingPunct="1">
              <a:spcAft>
                <a:spcPts val="0"/>
              </a:spcAft>
              <a:defRPr/>
            </a:pPr>
            <a:r>
              <a:rPr lang="en-US" altLang="en-US"/>
              <a:t>Code of Ethics N.J.S.A. 18A:12-24.1(f)</a:t>
            </a:r>
            <a:br>
              <a:rPr lang="en-US" altLang="en-US"/>
            </a:br>
            <a:r>
              <a:rPr lang="en-US" altLang="en-US"/>
              <a:t>“No Personal Gain”</a:t>
            </a:r>
          </a:p>
        </p:txBody>
      </p:sp>
      <p:cxnSp>
        <p:nvCxnSpPr>
          <p:cNvPr id="140" name="Straight Connector 139">
            <a:extLst>
              <a:ext uri="{FF2B5EF4-FFF2-40B4-BE49-F238E27FC236}">
                <a16:creationId xmlns:a16="http://schemas.microsoft.com/office/drawing/2014/main" id="{4D39B797-CDC6-4529-8A36-9CBFC9816337}"/>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081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9459" name="Rectangle 3">
            <a:extLst>
              <a:ext uri="{FF2B5EF4-FFF2-40B4-BE49-F238E27FC236}">
                <a16:creationId xmlns:a16="http://schemas.microsoft.com/office/drawing/2014/main" id="{2A262EF1-8233-4C79-9233-E484424BFC42}"/>
              </a:ext>
            </a:extLst>
          </p:cNvPr>
          <p:cNvSpPr>
            <a:spLocks noGrp="1" noChangeArrowheads="1"/>
          </p:cNvSpPr>
          <p:nvPr>
            <p:ph idx="1"/>
          </p:nvPr>
        </p:nvSpPr>
        <p:spPr>
          <a:xfrm>
            <a:off x="3749497" y="804333"/>
            <a:ext cx="5013498" cy="5249334"/>
          </a:xfrm>
        </p:spPr>
        <p:txBody>
          <a:bodyPr rtlCol="0" anchor="ctr">
            <a:noAutofit/>
          </a:bodyPr>
          <a:lstStyle/>
          <a:p>
            <a:pPr marL="533400" indent="-533400" eaLnBrk="1" fontAlgn="auto" hangingPunct="1">
              <a:buSzTx/>
              <a:buFont typeface="Wingdings" panose="05000000000000000000" pitchFamily="2" charset="2"/>
              <a:buAutoNum type="arabicPeriod" startAt="6"/>
              <a:defRPr/>
            </a:pPr>
            <a:r>
              <a:rPr lang="en-US" altLang="en-US" sz="2300" dirty="0">
                <a:cs typeface="Times New Roman" panose="02020603050405020304" pitchFamily="18" charset="0"/>
              </a:rPr>
              <a:t>I will refuse to surrender my independent judgment to special interest or partisan political groups or to use the schools for personal gain or for the gain of friends.</a:t>
            </a:r>
          </a:p>
          <a:p>
            <a:pPr marL="0" indent="0" eaLnBrk="1" fontAlgn="auto" hangingPunct="1">
              <a:buSzTx/>
              <a:buFont typeface="Wingdings" panose="05000000000000000000" pitchFamily="2" charset="2"/>
              <a:buNone/>
              <a:defRPr/>
            </a:pPr>
            <a:r>
              <a:rPr lang="en-US" altLang="en-US" sz="2300" dirty="0">
                <a:cs typeface="Times New Roman" panose="02020603050405020304" pitchFamily="18" charset="0"/>
              </a:rPr>
              <a:t>Evidence of Violation:</a:t>
            </a:r>
          </a:p>
          <a:p>
            <a:pPr marL="533400" indent="-533400" eaLnBrk="1" fontAlgn="auto" hangingPunct="1">
              <a:buFont typeface="+mj-lt"/>
              <a:buAutoNum type="alphaUcPeriod"/>
              <a:defRPr/>
            </a:pPr>
            <a:r>
              <a:rPr lang="en-US" altLang="en-US" sz="2300" dirty="0"/>
              <a:t>That the Board member took action on behalf of, or at the request of, a special interest group or persons organized and voluntarily united in opinion and who adhere to a particular political party or cause; or </a:t>
            </a:r>
          </a:p>
          <a:p>
            <a:pPr marL="533400" indent="-533400" eaLnBrk="1" fontAlgn="auto" hangingPunct="1">
              <a:buFont typeface="+mj-lt"/>
              <a:buAutoNum type="alphaUcPeriod"/>
              <a:defRPr/>
            </a:pPr>
            <a:r>
              <a:rPr lang="en-US" altLang="en-US" sz="2300" dirty="0"/>
              <a:t>That the Board member used the schools in order to acquire some benefit (financial or otherwise) for the member a member of his or her immediate family or a friend.</a:t>
            </a:r>
          </a:p>
        </p:txBody>
      </p:sp>
      <p:pic>
        <p:nvPicPr>
          <p:cNvPr id="34820" name="Picture 4" descr="clg logo">
            <a:extLst>
              <a:ext uri="{FF2B5EF4-FFF2-40B4-BE49-F238E27FC236}">
                <a16:creationId xmlns:a16="http://schemas.microsoft.com/office/drawing/2014/main" id="{951266DF-5A72-49E8-B93B-98C9DC99F6F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34400" y="6248400"/>
            <a:ext cx="5334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331374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 name="Rectangle 136">
            <a:extLst>
              <a:ext uri="{FF2B5EF4-FFF2-40B4-BE49-F238E27FC236}">
                <a16:creationId xmlns:a16="http://schemas.microsoft.com/office/drawing/2014/main" id="{B5068B1C-1A28-475A-A0E0-4C23200D820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26" name="Title 1">
            <a:extLst>
              <a:ext uri="{FF2B5EF4-FFF2-40B4-BE49-F238E27FC236}">
                <a16:creationId xmlns:a16="http://schemas.microsoft.com/office/drawing/2014/main" id="{FC59CD2F-6A1A-4144-A654-72A2E41794D3}"/>
              </a:ext>
            </a:extLst>
          </p:cNvPr>
          <p:cNvSpPr>
            <a:spLocks noGrp="1"/>
          </p:cNvSpPr>
          <p:nvPr>
            <p:ph type="title"/>
          </p:nvPr>
        </p:nvSpPr>
        <p:spPr>
          <a:xfrm>
            <a:off x="482600" y="804333"/>
            <a:ext cx="3718717" cy="5249334"/>
          </a:xfrm>
        </p:spPr>
        <p:txBody>
          <a:bodyPr>
            <a:normAutofit/>
          </a:bodyPr>
          <a:lstStyle/>
          <a:p>
            <a:pPr algn="r" eaLnBrk="1" fontAlgn="auto" hangingPunct="1">
              <a:spcAft>
                <a:spcPts val="0"/>
              </a:spcAft>
              <a:defRPr/>
            </a:pPr>
            <a:r>
              <a:rPr lang="en-US" altLang="en-US" dirty="0">
                <a:solidFill>
                  <a:schemeClr val="bg1"/>
                </a:solidFill>
              </a:rPr>
              <a:t>Code of Ethics N.J.S.A. 18A:12-24.1(f)</a:t>
            </a:r>
            <a:br>
              <a:rPr lang="en-US" altLang="en-US" dirty="0">
                <a:solidFill>
                  <a:schemeClr val="bg1"/>
                </a:solidFill>
              </a:rPr>
            </a:br>
            <a:r>
              <a:rPr lang="en-US" altLang="en-US" dirty="0">
                <a:solidFill>
                  <a:schemeClr val="bg1"/>
                </a:solidFill>
              </a:rPr>
              <a:t>“No Personal Gain”</a:t>
            </a:r>
          </a:p>
        </p:txBody>
      </p:sp>
      <p:sp>
        <p:nvSpPr>
          <p:cNvPr id="139" name="Rectangle 138">
            <a:extLst>
              <a:ext uri="{FF2B5EF4-FFF2-40B4-BE49-F238E27FC236}">
                <a16:creationId xmlns:a16="http://schemas.microsoft.com/office/drawing/2014/main" id="{6D428773-F789-43B7-B5FD-AE49E5BD2E7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891" name="Content Placeholder 2">
            <a:extLst>
              <a:ext uri="{FF2B5EF4-FFF2-40B4-BE49-F238E27FC236}">
                <a16:creationId xmlns:a16="http://schemas.microsoft.com/office/drawing/2014/main" id="{16C8B764-BCB9-40D7-B515-4A3D13245801}"/>
              </a:ext>
            </a:extLst>
          </p:cNvPr>
          <p:cNvSpPr>
            <a:spLocks noGrp="1"/>
          </p:cNvSpPr>
          <p:nvPr>
            <p:ph idx="1"/>
          </p:nvPr>
        </p:nvSpPr>
        <p:spPr>
          <a:xfrm>
            <a:off x="4419600" y="228600"/>
            <a:ext cx="4572000" cy="5825067"/>
          </a:xfrm>
        </p:spPr>
        <p:txBody>
          <a:bodyPr anchor="ctr">
            <a:normAutofit fontScale="70000" lnSpcReduction="20000"/>
          </a:bodyPr>
          <a:lstStyle/>
          <a:p>
            <a:pPr marL="457200" lvl="1" indent="0" eaLnBrk="1" hangingPunct="1">
              <a:buFont typeface="Calibri" panose="020F0502020204030204" pitchFamily="34" charset="0"/>
              <a:buNone/>
            </a:pPr>
            <a:r>
              <a:rPr lang="en-US" altLang="en-US" sz="2800" u="sng" dirty="0">
                <a:solidFill>
                  <a:srgbClr val="FFFFFF"/>
                </a:solidFill>
                <a:cs typeface="Times New Roman" panose="02020603050405020304" pitchFamily="18" charset="0"/>
              </a:rPr>
              <a:t>C35-19:</a:t>
            </a:r>
            <a:r>
              <a:rPr lang="en-US" altLang="en-US" sz="2800" dirty="0">
                <a:solidFill>
                  <a:srgbClr val="FFFFFF"/>
                </a:solidFill>
                <a:cs typeface="Times New Roman" panose="02020603050405020304" pitchFamily="18" charset="0"/>
              </a:rPr>
              <a:t> Complainant failed to provide any evidence to support allegation that a BOE member, whose spouse was an administrative assistant for the local Municipal government, violated the act by voting to approve shared services agreement with the </a:t>
            </a:r>
            <a:r>
              <a:rPr lang="en-US" altLang="en-US" sz="2800" dirty="0" err="1">
                <a:solidFill>
                  <a:srgbClr val="FFFFFF"/>
                </a:solidFill>
                <a:cs typeface="Times New Roman" panose="02020603050405020304" pitchFamily="18" charset="0"/>
              </a:rPr>
              <a:t>lcoal</a:t>
            </a:r>
            <a:r>
              <a:rPr lang="en-US" altLang="en-US" sz="2800" dirty="0">
                <a:solidFill>
                  <a:srgbClr val="FFFFFF"/>
                </a:solidFill>
                <a:cs typeface="Times New Roman" panose="02020603050405020304" pitchFamily="18" charset="0"/>
              </a:rPr>
              <a:t> government for a police officer, snow plowing, and garbage and recycling collection services. ALJ found that no evidence was submitted demonstrating that the vote for the inter-local agreement resulted in any specific benefit for the Board member’s spouse.</a:t>
            </a:r>
          </a:p>
          <a:p>
            <a:pPr marL="457200" lvl="1" indent="0" eaLnBrk="1" hangingPunct="1">
              <a:buFont typeface="Calibri" panose="020F0502020204030204" pitchFamily="34" charset="0"/>
              <a:buNone/>
            </a:pPr>
            <a:endParaRPr lang="en-US" altLang="en-US" sz="2800" dirty="0">
              <a:solidFill>
                <a:srgbClr val="FFFFFF"/>
              </a:solidFill>
              <a:cs typeface="Times New Roman" panose="02020603050405020304" pitchFamily="18" charset="0"/>
            </a:endParaRPr>
          </a:p>
          <a:p>
            <a:pPr marL="457200" lvl="1" indent="0">
              <a:buNone/>
            </a:pPr>
            <a:r>
              <a:rPr lang="en-US" altLang="en-US" sz="2800" dirty="0">
                <a:solidFill>
                  <a:srgbClr val="FFFFFF"/>
                </a:solidFill>
                <a:cs typeface="Times New Roman" panose="02020603050405020304" pitchFamily="18" charset="0"/>
              </a:rPr>
              <a:t>A36-14: Board members may endorse candidates up for election to the Board if the endorsement is made as a private citizen and not as a Board member or on behalf of the Board. </a:t>
            </a:r>
          </a:p>
          <a:p>
            <a:pPr marL="457200" lvl="1" indent="0" eaLnBrk="1" hangingPunct="1">
              <a:buFont typeface="Calibri" panose="020F0502020204030204" pitchFamily="34" charset="0"/>
              <a:buNone/>
            </a:pPr>
            <a:r>
              <a:rPr lang="en-US" altLang="en-US" sz="2800" dirty="0">
                <a:solidFill>
                  <a:srgbClr val="FFFFFF"/>
                </a:solidFill>
                <a:cs typeface="Times New Roman" panose="02020603050405020304" pitchFamily="18" charset="0"/>
              </a:rPr>
              <a:t>	</a:t>
            </a:r>
            <a:endParaRPr lang="en-US" altLang="en-US" sz="2800" dirty="0">
              <a:solidFill>
                <a:srgbClr val="FFFFFF"/>
              </a:solidFill>
            </a:endParaRPr>
          </a:p>
        </p:txBody>
      </p:sp>
      <p:pic>
        <p:nvPicPr>
          <p:cNvPr id="37892" name="Picture 4" descr="clg logo">
            <a:extLst>
              <a:ext uri="{FF2B5EF4-FFF2-40B4-BE49-F238E27FC236}">
                <a16:creationId xmlns:a16="http://schemas.microsoft.com/office/drawing/2014/main" id="{02402849-3BC7-410F-9B5C-5446CCE5FE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4400" y="6248400"/>
            <a:ext cx="5334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9385073"/>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7" name="Rectangle 136">
            <a:extLst>
              <a:ext uri="{FF2B5EF4-FFF2-40B4-BE49-F238E27FC236}">
                <a16:creationId xmlns:a16="http://schemas.microsoft.com/office/drawing/2014/main" id="{B0890400-BB8B-4A44-AB63-65C7CA223E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698" name="Title 1">
            <a:extLst>
              <a:ext uri="{FF2B5EF4-FFF2-40B4-BE49-F238E27FC236}">
                <a16:creationId xmlns:a16="http://schemas.microsoft.com/office/drawing/2014/main" id="{47C6933B-2B59-4F5E-A138-6524E3EE3766}"/>
              </a:ext>
            </a:extLst>
          </p:cNvPr>
          <p:cNvSpPr>
            <a:spLocks noGrp="1"/>
          </p:cNvSpPr>
          <p:nvPr>
            <p:ph type="title"/>
          </p:nvPr>
        </p:nvSpPr>
        <p:spPr>
          <a:xfrm>
            <a:off x="723591" y="804333"/>
            <a:ext cx="2543925" cy="5249334"/>
          </a:xfrm>
        </p:spPr>
        <p:txBody>
          <a:bodyPr>
            <a:normAutofit/>
          </a:bodyPr>
          <a:lstStyle/>
          <a:p>
            <a:pPr algn="r" eaLnBrk="1" fontAlgn="auto" hangingPunct="1">
              <a:spcAft>
                <a:spcPts val="0"/>
              </a:spcAft>
              <a:defRPr/>
            </a:pPr>
            <a:r>
              <a:rPr lang="en-US" altLang="en-US" dirty="0"/>
              <a:t>Code of Ethics N.J.S.A. 18A:12-24.1(f)</a:t>
            </a:r>
            <a:br>
              <a:rPr lang="en-US" altLang="en-US" dirty="0"/>
            </a:br>
            <a:r>
              <a:rPr lang="en-US" altLang="en-US" dirty="0"/>
              <a:t>“No Personal Gain”</a:t>
            </a:r>
          </a:p>
        </p:txBody>
      </p:sp>
      <p:cxnSp>
        <p:nvCxnSpPr>
          <p:cNvPr id="139" name="Straight Connector 138">
            <a:extLst>
              <a:ext uri="{FF2B5EF4-FFF2-40B4-BE49-F238E27FC236}">
                <a16:creationId xmlns:a16="http://schemas.microsoft.com/office/drawing/2014/main" id="{4D39B797-CDC6-4529-8A36-9CBFC9816337}"/>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081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41987" name="Content Placeholder 2">
            <a:extLst>
              <a:ext uri="{FF2B5EF4-FFF2-40B4-BE49-F238E27FC236}">
                <a16:creationId xmlns:a16="http://schemas.microsoft.com/office/drawing/2014/main" id="{05AE1930-E36C-439B-B724-94A3E2C62731}"/>
              </a:ext>
            </a:extLst>
          </p:cNvPr>
          <p:cNvSpPr>
            <a:spLocks noGrp="1"/>
          </p:cNvSpPr>
          <p:nvPr>
            <p:ph idx="1"/>
          </p:nvPr>
        </p:nvSpPr>
        <p:spPr>
          <a:xfrm>
            <a:off x="3267516" y="804333"/>
            <a:ext cx="5647883" cy="5249334"/>
          </a:xfrm>
        </p:spPr>
        <p:txBody>
          <a:bodyPr anchor="ctr">
            <a:noAutofit/>
          </a:bodyPr>
          <a:lstStyle/>
          <a:p>
            <a:pPr marL="457200" lvl="1" indent="0" eaLnBrk="1" hangingPunct="1">
              <a:buClr>
                <a:srgbClr val="003366"/>
              </a:buClr>
              <a:buFont typeface="Calibri" panose="020F0502020204030204" pitchFamily="34" charset="0"/>
              <a:buNone/>
            </a:pPr>
            <a:r>
              <a:rPr lang="en-US" altLang="en-US" sz="2400" u="sng" dirty="0">
                <a:ea typeface="Arial Unicode MS" pitchFamily="34" charset="-128"/>
              </a:rPr>
              <a:t>A24-14</a:t>
            </a:r>
            <a:r>
              <a:rPr lang="en-US" altLang="en-US" sz="2400" dirty="0">
                <a:ea typeface="Arial Unicode MS" pitchFamily="34" charset="-128"/>
              </a:rPr>
              <a:t>:  Conflicted Board members may not participate in the Board’s search for a new Superintendent as confidential matters pertaining to search criteria, etc. might be disclosed by the Board member. </a:t>
            </a:r>
          </a:p>
          <a:p>
            <a:pPr marL="457200" lvl="1" indent="0">
              <a:buClr>
                <a:srgbClr val="003366"/>
              </a:buClr>
              <a:buNone/>
            </a:pPr>
            <a:r>
              <a:rPr lang="en-US" altLang="en-US" sz="2400" u="sng" dirty="0"/>
              <a:t>A06-08: </a:t>
            </a:r>
            <a:r>
              <a:rPr lang="en-US" altLang="en-US" sz="2400" dirty="0"/>
              <a:t>Board member, who was previously employed and was terminated by the Superintendent, filed ethics charges against the Superintendent and upon being elected, called for a vote of no confidence in the Superintendent, would violate the Act by participating in the evaluation or any discussions, activities and votes related to the employment of the Superintendent.</a:t>
            </a:r>
          </a:p>
        </p:txBody>
      </p:sp>
      <p:pic>
        <p:nvPicPr>
          <p:cNvPr id="41988" name="Picture 4" descr="clg logo">
            <a:extLst>
              <a:ext uri="{FF2B5EF4-FFF2-40B4-BE49-F238E27FC236}">
                <a16:creationId xmlns:a16="http://schemas.microsoft.com/office/drawing/2014/main" id="{BB16D273-AF34-4057-8CB9-A955DCFEA9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4400" y="6248400"/>
            <a:ext cx="5334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1085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7" name="Rectangle 136">
            <a:extLst>
              <a:ext uri="{FF2B5EF4-FFF2-40B4-BE49-F238E27FC236}">
                <a16:creationId xmlns:a16="http://schemas.microsoft.com/office/drawing/2014/main" id="{B0890400-BB8B-4A44-AB63-65C7CA223E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70" name="AutoShape 2">
            <a:extLst>
              <a:ext uri="{FF2B5EF4-FFF2-40B4-BE49-F238E27FC236}">
                <a16:creationId xmlns:a16="http://schemas.microsoft.com/office/drawing/2014/main" id="{0582CEC3-2B0E-4264-B9CB-439E0F22E76B}"/>
              </a:ext>
            </a:extLst>
          </p:cNvPr>
          <p:cNvSpPr>
            <a:spLocks noGrp="1" noChangeArrowheads="1"/>
          </p:cNvSpPr>
          <p:nvPr>
            <p:ph type="title"/>
          </p:nvPr>
        </p:nvSpPr>
        <p:spPr>
          <a:xfrm>
            <a:off x="723591" y="804333"/>
            <a:ext cx="2543925" cy="5249334"/>
          </a:xfrm>
        </p:spPr>
        <p:txBody>
          <a:bodyPr>
            <a:normAutofit/>
          </a:bodyPr>
          <a:lstStyle/>
          <a:p>
            <a:pPr algn="r" eaLnBrk="1" fontAlgn="auto" hangingPunct="1">
              <a:spcAft>
                <a:spcPts val="0"/>
              </a:spcAft>
              <a:defRPr/>
            </a:pPr>
            <a:endParaRPr lang="en-US" altLang="en-US"/>
          </a:p>
        </p:txBody>
      </p:sp>
      <p:cxnSp>
        <p:nvCxnSpPr>
          <p:cNvPr id="139" name="Straight Connector 138">
            <a:extLst>
              <a:ext uri="{FF2B5EF4-FFF2-40B4-BE49-F238E27FC236}">
                <a16:creationId xmlns:a16="http://schemas.microsoft.com/office/drawing/2014/main" id="{4D39B797-CDC6-4529-8A36-9CBFC9816337}"/>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081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171" name="Rectangle 3">
            <a:extLst>
              <a:ext uri="{FF2B5EF4-FFF2-40B4-BE49-F238E27FC236}">
                <a16:creationId xmlns:a16="http://schemas.microsoft.com/office/drawing/2014/main" id="{BC139D3A-F47F-40B9-92AA-59CE637199A5}"/>
              </a:ext>
            </a:extLst>
          </p:cNvPr>
          <p:cNvSpPr>
            <a:spLocks noGrp="1" noChangeArrowheads="1"/>
          </p:cNvSpPr>
          <p:nvPr>
            <p:ph idx="1"/>
          </p:nvPr>
        </p:nvSpPr>
        <p:spPr>
          <a:xfrm>
            <a:off x="3749497" y="804333"/>
            <a:ext cx="5013500" cy="5249334"/>
          </a:xfrm>
        </p:spPr>
        <p:txBody>
          <a:bodyPr rtlCol="0" anchor="ctr">
            <a:normAutofit/>
          </a:bodyPr>
          <a:lstStyle/>
          <a:p>
            <a:pPr marL="0" indent="0" eaLnBrk="1" fontAlgn="auto" hangingPunct="1">
              <a:buFont typeface="Wingdings" panose="05000000000000000000" pitchFamily="2" charset="2"/>
              <a:buNone/>
              <a:defRPr/>
            </a:pPr>
            <a:r>
              <a:rPr lang="en-US" sz="4000" dirty="0"/>
              <a:t>THIS PRESENTATION </a:t>
            </a:r>
            <a:r>
              <a:rPr lang="en-US" sz="4000" b="1" dirty="0"/>
              <a:t>DOES NOT </a:t>
            </a:r>
            <a:r>
              <a:rPr lang="en-US" sz="4000" dirty="0"/>
              <a:t>REPLACE INDIVIDUAL ETHICS TRAINING REQUIRED FOR ALL NEWLY ELECTED OR APPOINTED BOARD MEMBERS.</a:t>
            </a:r>
          </a:p>
        </p:txBody>
      </p:sp>
      <p:pic>
        <p:nvPicPr>
          <p:cNvPr id="12292" name="Picture 4" descr="clg logo">
            <a:extLst>
              <a:ext uri="{FF2B5EF4-FFF2-40B4-BE49-F238E27FC236}">
                <a16:creationId xmlns:a16="http://schemas.microsoft.com/office/drawing/2014/main" id="{6FEB2B0F-4D63-4395-9E8A-FE907157EF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34400" y="6248400"/>
            <a:ext cx="5334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920772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1" name="Rectangle 200">
            <a:extLst>
              <a:ext uri="{FF2B5EF4-FFF2-40B4-BE49-F238E27FC236}">
                <a16:creationId xmlns:a16="http://schemas.microsoft.com/office/drawing/2014/main" id="{B0890400-BB8B-4A44-AB63-65C7CA223E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50" name="AutoShape 2">
            <a:extLst>
              <a:ext uri="{FF2B5EF4-FFF2-40B4-BE49-F238E27FC236}">
                <a16:creationId xmlns:a16="http://schemas.microsoft.com/office/drawing/2014/main" id="{583A86FC-591E-4797-8ACE-032832725FB1}"/>
              </a:ext>
            </a:extLst>
          </p:cNvPr>
          <p:cNvSpPr>
            <a:spLocks noGrp="1" noChangeArrowheads="1"/>
          </p:cNvSpPr>
          <p:nvPr>
            <p:ph type="title"/>
          </p:nvPr>
        </p:nvSpPr>
        <p:spPr>
          <a:xfrm>
            <a:off x="723591" y="804333"/>
            <a:ext cx="2543925" cy="5249334"/>
          </a:xfrm>
        </p:spPr>
        <p:txBody>
          <a:bodyPr>
            <a:normAutofit/>
          </a:bodyPr>
          <a:lstStyle/>
          <a:p>
            <a:pPr algn="r" eaLnBrk="1" fontAlgn="auto" hangingPunct="1">
              <a:spcAft>
                <a:spcPts val="0"/>
              </a:spcAft>
              <a:defRPr/>
            </a:pPr>
            <a:r>
              <a:rPr lang="en-US" altLang="en-US" sz="3100" dirty="0"/>
              <a:t>Code of Ethics N.J.S.A. 18A:12-24.1(g)</a:t>
            </a:r>
            <a:br>
              <a:rPr lang="en-US" altLang="en-US" sz="3100" dirty="0"/>
            </a:br>
            <a:r>
              <a:rPr lang="en-US" altLang="en-US" sz="3100" dirty="0"/>
              <a:t>“Maintain Confidentiality”</a:t>
            </a:r>
          </a:p>
        </p:txBody>
      </p:sp>
      <p:cxnSp>
        <p:nvCxnSpPr>
          <p:cNvPr id="203" name="Straight Connector 202">
            <a:extLst>
              <a:ext uri="{FF2B5EF4-FFF2-40B4-BE49-F238E27FC236}">
                <a16:creationId xmlns:a16="http://schemas.microsoft.com/office/drawing/2014/main" id="{4D39B797-CDC6-4529-8A36-9CBFC9816337}"/>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081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507" name="Rectangle 3">
            <a:extLst>
              <a:ext uri="{FF2B5EF4-FFF2-40B4-BE49-F238E27FC236}">
                <a16:creationId xmlns:a16="http://schemas.microsoft.com/office/drawing/2014/main" id="{3480F32A-A851-4B34-8D09-495086D928F7}"/>
              </a:ext>
            </a:extLst>
          </p:cNvPr>
          <p:cNvSpPr>
            <a:spLocks noGrp="1" noChangeArrowheads="1"/>
          </p:cNvSpPr>
          <p:nvPr>
            <p:ph idx="1"/>
          </p:nvPr>
        </p:nvSpPr>
        <p:spPr>
          <a:xfrm>
            <a:off x="3581408" y="804333"/>
            <a:ext cx="5181583" cy="5249334"/>
          </a:xfrm>
        </p:spPr>
        <p:txBody>
          <a:bodyPr rtlCol="0" anchor="ctr">
            <a:noAutofit/>
          </a:bodyPr>
          <a:lstStyle/>
          <a:p>
            <a:pPr marL="533400" indent="-533400" eaLnBrk="1" fontAlgn="auto" hangingPunct="1">
              <a:buSzTx/>
              <a:buFont typeface="Wingdings" panose="05000000000000000000" pitchFamily="2" charset="2"/>
              <a:buAutoNum type="arabicPeriod" startAt="7"/>
              <a:defRPr/>
            </a:pPr>
            <a:r>
              <a:rPr lang="en-US" altLang="en-US" dirty="0">
                <a:cs typeface="Times New Roman" panose="02020603050405020304" pitchFamily="18" charset="0"/>
              </a:rPr>
              <a:t>I will hold confidential all matters pertaining to the schools which, if disclosed, would needlessly injure individuals or the schools.  In all other matters, I will provide accurate information and, in concert with my fellow board members, interpret to the staff the aspirations of the community for its school.</a:t>
            </a:r>
          </a:p>
          <a:p>
            <a:pPr marL="0" indent="0" eaLnBrk="1" fontAlgn="auto" hangingPunct="1">
              <a:buSzTx/>
              <a:buFont typeface="Wingdings" panose="05000000000000000000" pitchFamily="2" charset="2"/>
              <a:buNone/>
              <a:defRPr/>
            </a:pPr>
            <a:r>
              <a:rPr lang="en-US" altLang="en-US" dirty="0">
                <a:cs typeface="Times New Roman" panose="02020603050405020304" pitchFamily="18" charset="0"/>
              </a:rPr>
              <a:t>Evidence of Violation:</a:t>
            </a:r>
          </a:p>
          <a:p>
            <a:pPr marL="457200" indent="-457200" eaLnBrk="1" fontAlgn="auto" hangingPunct="1">
              <a:buSzTx/>
              <a:buFont typeface="+mj-lt"/>
              <a:buAutoNum type="alphaUcPeriod"/>
              <a:defRPr/>
            </a:pPr>
            <a:r>
              <a:rPr lang="en-US" altLang="en-US" dirty="0">
                <a:cs typeface="Times New Roman" panose="02020603050405020304" pitchFamily="18" charset="0"/>
              </a:rPr>
              <a:t>That the Board member took action to make public, reveal or disclose information that was not public under any laws, regulations or court orders, or information that was otherwise confidential by way of board policies, procedures or practices. or </a:t>
            </a:r>
          </a:p>
          <a:p>
            <a:pPr marL="457200" indent="-457200" eaLnBrk="1" fontAlgn="auto" hangingPunct="1">
              <a:buSzTx/>
              <a:buFont typeface="+mj-lt"/>
              <a:buAutoNum type="alphaUcPeriod"/>
              <a:defRPr/>
            </a:pPr>
            <a:r>
              <a:rPr lang="en-US" altLang="en-US" dirty="0">
                <a:cs typeface="Times New Roman" panose="02020603050405020304" pitchFamily="18" charset="0"/>
              </a:rPr>
              <a:t>Evidence that substantiates the inaccuracy of the information provided and evidence that the inaccuracy was other than reasonable mistake or personal opinion or was not attributable to developing circumstances.</a:t>
            </a:r>
          </a:p>
        </p:txBody>
      </p:sp>
      <p:pic>
        <p:nvPicPr>
          <p:cNvPr id="38916" name="Picture 4" descr="clg logo">
            <a:extLst>
              <a:ext uri="{FF2B5EF4-FFF2-40B4-BE49-F238E27FC236}">
                <a16:creationId xmlns:a16="http://schemas.microsoft.com/office/drawing/2014/main" id="{8689B61C-0BCD-4001-8C67-24F64E9A0EF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34400" y="6248400"/>
            <a:ext cx="5334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41782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7" name="Rectangle 136">
            <a:extLst>
              <a:ext uri="{FF2B5EF4-FFF2-40B4-BE49-F238E27FC236}">
                <a16:creationId xmlns:a16="http://schemas.microsoft.com/office/drawing/2014/main" id="{39E4C68A-A4A9-48A4-9FF2-D2896B1EA0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a:extLst>
              <a:ext uri="{FF2B5EF4-FFF2-40B4-BE49-F238E27FC236}">
                <a16:creationId xmlns:a16="http://schemas.microsoft.com/office/drawing/2014/main" id="{E2B9AEA5-52CB-49A6-AF8A-33502F291B9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698" name="Title 1">
            <a:extLst>
              <a:ext uri="{FF2B5EF4-FFF2-40B4-BE49-F238E27FC236}">
                <a16:creationId xmlns:a16="http://schemas.microsoft.com/office/drawing/2014/main" id="{47C6933B-2B59-4F5E-A138-6524E3EE3766}"/>
              </a:ext>
            </a:extLst>
          </p:cNvPr>
          <p:cNvSpPr>
            <a:spLocks noGrp="1"/>
          </p:cNvSpPr>
          <p:nvPr>
            <p:ph type="title"/>
          </p:nvPr>
        </p:nvSpPr>
        <p:spPr>
          <a:xfrm>
            <a:off x="723591" y="804333"/>
            <a:ext cx="2543925" cy="5249334"/>
          </a:xfrm>
        </p:spPr>
        <p:txBody>
          <a:bodyPr>
            <a:normAutofit/>
          </a:bodyPr>
          <a:lstStyle/>
          <a:p>
            <a:pPr algn="r">
              <a:defRPr/>
            </a:pPr>
            <a:r>
              <a:rPr lang="en-US" altLang="en-US" sz="3200" dirty="0">
                <a:solidFill>
                  <a:srgbClr val="FFFFFF"/>
                </a:solidFill>
              </a:rPr>
              <a:t>Code of Ethics N.J.S.A. 18A:12-24.1(G)</a:t>
            </a:r>
            <a:br>
              <a:rPr lang="en-US" altLang="en-US" sz="3200" dirty="0">
                <a:solidFill>
                  <a:srgbClr val="FFFFFF"/>
                </a:solidFill>
              </a:rPr>
            </a:br>
            <a:r>
              <a:rPr lang="en-US" altLang="en-US" sz="3200" dirty="0">
                <a:solidFill>
                  <a:srgbClr val="FFFFFF"/>
                </a:solidFill>
              </a:rPr>
              <a:t>“Maintain Confidentiality</a:t>
            </a:r>
          </a:p>
        </p:txBody>
      </p:sp>
      <p:sp>
        <p:nvSpPr>
          <p:cNvPr id="40963" name="Content Placeholder 2">
            <a:extLst>
              <a:ext uri="{FF2B5EF4-FFF2-40B4-BE49-F238E27FC236}">
                <a16:creationId xmlns:a16="http://schemas.microsoft.com/office/drawing/2014/main" id="{033F47AA-990F-4F94-9BBC-83EE4C78263F}"/>
              </a:ext>
            </a:extLst>
          </p:cNvPr>
          <p:cNvSpPr>
            <a:spLocks noGrp="1"/>
          </p:cNvSpPr>
          <p:nvPr>
            <p:ph idx="1"/>
          </p:nvPr>
        </p:nvSpPr>
        <p:spPr>
          <a:xfrm>
            <a:off x="3352800" y="381000"/>
            <a:ext cx="5562600" cy="6248400"/>
          </a:xfrm>
        </p:spPr>
        <p:txBody>
          <a:bodyPr anchor="ctr">
            <a:normAutofit fontScale="92500" lnSpcReduction="20000"/>
          </a:bodyPr>
          <a:lstStyle/>
          <a:p>
            <a:pPr marL="457200" lvl="1" indent="0" eaLnBrk="1" hangingPunct="1">
              <a:buClr>
                <a:srgbClr val="003366"/>
              </a:buClr>
              <a:buFont typeface="Calibri" panose="020F0502020204030204" pitchFamily="34" charset="0"/>
              <a:buNone/>
            </a:pPr>
            <a:r>
              <a:rPr lang="en-US" altLang="en-US" sz="2800" u="sng" dirty="0"/>
              <a:t>C17-18:</a:t>
            </a:r>
            <a:r>
              <a:rPr lang="en-US" altLang="en-US" sz="2800" dirty="0"/>
              <a:t> Board member was censured  for responding to and having a social media message re-posted over an alleged student discipline incident of a HS student. Message identified the student’s school, grade level, gender and specific details about the incident and length of suspension imposed.</a:t>
            </a:r>
          </a:p>
          <a:p>
            <a:pPr marL="457200" lvl="1" indent="0" eaLnBrk="1" hangingPunct="1">
              <a:buClr>
                <a:srgbClr val="003366"/>
              </a:buClr>
              <a:buFont typeface="Calibri" panose="020F0502020204030204" pitchFamily="34" charset="0"/>
              <a:buNone/>
            </a:pPr>
            <a:r>
              <a:rPr lang="en-US" altLang="en-US" sz="2800" u="sng" dirty="0">
                <a:ea typeface="Arial Unicode MS" pitchFamily="34" charset="-128"/>
              </a:rPr>
              <a:t>C09-19</a:t>
            </a:r>
            <a:r>
              <a:rPr lang="en-US" altLang="en-US" sz="2800" dirty="0">
                <a:ea typeface="Arial Unicode MS" pitchFamily="34" charset="-128"/>
              </a:rPr>
              <a:t>: Board member was reprimanded for inadvertently copying a community member on an email that was intended to go to all BOE members and the CSA wherein discussions that were held in Executive Session over a staff member/parent’s complaint over a security issue were revealed.  Only reason it was not a censure was because the inadvertent disclosure did not result in any further action (i.e., lawsuit or reposting of confidential information)</a:t>
            </a:r>
          </a:p>
        </p:txBody>
      </p:sp>
      <p:pic>
        <p:nvPicPr>
          <p:cNvPr id="40964" name="Picture 4" descr="clg logo">
            <a:extLst>
              <a:ext uri="{FF2B5EF4-FFF2-40B4-BE49-F238E27FC236}">
                <a16:creationId xmlns:a16="http://schemas.microsoft.com/office/drawing/2014/main" id="{E7E9A480-A6DF-4247-92F4-8884534006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4400" y="6248400"/>
            <a:ext cx="5334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06757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014" name="Rectangle 74">
            <a:extLst>
              <a:ext uri="{FF2B5EF4-FFF2-40B4-BE49-F238E27FC236}">
                <a16:creationId xmlns:a16="http://schemas.microsoft.com/office/drawing/2014/main" id="{39E4C68A-A4A9-48A4-9FF2-D2896B1EA0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015" name="Rectangle 76">
            <a:extLst>
              <a:ext uri="{FF2B5EF4-FFF2-40B4-BE49-F238E27FC236}">
                <a16:creationId xmlns:a16="http://schemas.microsoft.com/office/drawing/2014/main" id="{E2B9AEA5-52CB-49A6-AF8A-33502F291B9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22" name="AutoShape 2">
            <a:extLst>
              <a:ext uri="{FF2B5EF4-FFF2-40B4-BE49-F238E27FC236}">
                <a16:creationId xmlns:a16="http://schemas.microsoft.com/office/drawing/2014/main" id="{69E21BBF-B992-40A6-8148-1351C7533731}"/>
              </a:ext>
            </a:extLst>
          </p:cNvPr>
          <p:cNvSpPr>
            <a:spLocks noGrp="1" noChangeArrowheads="1"/>
          </p:cNvSpPr>
          <p:nvPr>
            <p:ph type="title"/>
          </p:nvPr>
        </p:nvSpPr>
        <p:spPr>
          <a:xfrm>
            <a:off x="723591" y="804333"/>
            <a:ext cx="2543925" cy="5249334"/>
          </a:xfrm>
        </p:spPr>
        <p:txBody>
          <a:bodyPr>
            <a:normAutofit/>
          </a:bodyPr>
          <a:lstStyle/>
          <a:p>
            <a:pPr algn="r" eaLnBrk="1" fontAlgn="auto" hangingPunct="1">
              <a:spcAft>
                <a:spcPts val="0"/>
              </a:spcAft>
              <a:defRPr/>
            </a:pPr>
            <a:r>
              <a:rPr lang="en-US" altLang="en-US" sz="2800">
                <a:solidFill>
                  <a:srgbClr val="FFFFFF"/>
                </a:solidFill>
              </a:rPr>
              <a:t>Code of Ethics N.J.S.A. 18A:12-24.1(h)</a:t>
            </a:r>
            <a:br>
              <a:rPr lang="en-US" altLang="en-US" sz="2800">
                <a:solidFill>
                  <a:srgbClr val="FFFFFF"/>
                </a:solidFill>
              </a:rPr>
            </a:br>
            <a:r>
              <a:rPr lang="en-US" altLang="en-US" sz="2800">
                <a:solidFill>
                  <a:srgbClr val="FFFFFF"/>
                </a:solidFill>
              </a:rPr>
              <a:t>“Consider CSA’s Recommendation”</a:t>
            </a:r>
          </a:p>
        </p:txBody>
      </p:sp>
      <p:sp>
        <p:nvSpPr>
          <p:cNvPr id="23555" name="Rectangle 3">
            <a:extLst>
              <a:ext uri="{FF2B5EF4-FFF2-40B4-BE49-F238E27FC236}">
                <a16:creationId xmlns:a16="http://schemas.microsoft.com/office/drawing/2014/main" id="{52A6D635-5EAD-4EA3-88CB-0DC9862BA860}"/>
              </a:ext>
            </a:extLst>
          </p:cNvPr>
          <p:cNvSpPr>
            <a:spLocks noGrp="1" noChangeArrowheads="1"/>
          </p:cNvSpPr>
          <p:nvPr>
            <p:ph idx="1"/>
          </p:nvPr>
        </p:nvSpPr>
        <p:spPr>
          <a:xfrm>
            <a:off x="3657600" y="804333"/>
            <a:ext cx="5257800" cy="5249334"/>
          </a:xfrm>
        </p:spPr>
        <p:txBody>
          <a:bodyPr rtlCol="0" anchor="ctr">
            <a:normAutofit/>
          </a:bodyPr>
          <a:lstStyle/>
          <a:p>
            <a:pPr marL="533400" indent="-533400" eaLnBrk="1" fontAlgn="auto" hangingPunct="1">
              <a:buSzTx/>
              <a:buFont typeface="Wingdings" panose="05000000000000000000" pitchFamily="2" charset="2"/>
              <a:buAutoNum type="arabicPeriod" startAt="8"/>
              <a:defRPr/>
            </a:pPr>
            <a:r>
              <a:rPr lang="en-US" altLang="en-US" sz="2800" dirty="0">
                <a:cs typeface="Times New Roman" panose="02020603050405020304" pitchFamily="18" charset="0"/>
              </a:rPr>
              <a:t>I will vote to appoint the best qualified personnel available after consideration of the recommendation of the chief administrative officer.</a:t>
            </a:r>
          </a:p>
          <a:p>
            <a:pPr marL="0" indent="0" eaLnBrk="1" fontAlgn="auto" hangingPunct="1">
              <a:buSzTx/>
              <a:buFont typeface="Wingdings" panose="05000000000000000000" pitchFamily="2" charset="2"/>
              <a:buNone/>
              <a:defRPr/>
            </a:pPr>
            <a:r>
              <a:rPr lang="en-US" altLang="en-US" sz="2800" dirty="0">
                <a:cs typeface="Times New Roman" panose="02020603050405020304" pitchFamily="18" charset="0"/>
              </a:rPr>
              <a:t>Evidence of Violation</a:t>
            </a:r>
          </a:p>
          <a:p>
            <a:pPr marL="457200" indent="-457200" eaLnBrk="1" fontAlgn="auto" hangingPunct="1">
              <a:buSzTx/>
              <a:buFont typeface="+mj-lt"/>
              <a:buAutoNum type="alphaUcPeriod"/>
              <a:defRPr/>
            </a:pPr>
            <a:r>
              <a:rPr lang="en-US" altLang="en-US" sz="2800" dirty="0">
                <a:cs typeface="Times New Roman" panose="02020603050405020304" pitchFamily="18" charset="0"/>
              </a:rPr>
              <a:t>That the Board member acted on a personnel matter without a recommendation of the chief administrative officer.</a:t>
            </a:r>
          </a:p>
        </p:txBody>
      </p:sp>
      <p:pic>
        <p:nvPicPr>
          <p:cNvPr id="43012" name="Picture 4" descr="clg logo">
            <a:extLst>
              <a:ext uri="{FF2B5EF4-FFF2-40B4-BE49-F238E27FC236}">
                <a16:creationId xmlns:a16="http://schemas.microsoft.com/office/drawing/2014/main" id="{D100BB23-61E6-4451-9367-4D89FBD5589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34400" y="6248400"/>
            <a:ext cx="5334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064723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7" name="Rectangle 136">
            <a:extLst>
              <a:ext uri="{FF2B5EF4-FFF2-40B4-BE49-F238E27FC236}">
                <a16:creationId xmlns:a16="http://schemas.microsoft.com/office/drawing/2014/main" id="{B0890400-BB8B-4A44-AB63-65C7CA223E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70" name="Title 1">
            <a:extLst>
              <a:ext uri="{FF2B5EF4-FFF2-40B4-BE49-F238E27FC236}">
                <a16:creationId xmlns:a16="http://schemas.microsoft.com/office/drawing/2014/main" id="{4E420A5C-0ED8-48C8-87C1-DDF9E078E117}"/>
              </a:ext>
            </a:extLst>
          </p:cNvPr>
          <p:cNvSpPr>
            <a:spLocks noGrp="1"/>
          </p:cNvSpPr>
          <p:nvPr>
            <p:ph type="title"/>
          </p:nvPr>
        </p:nvSpPr>
        <p:spPr>
          <a:xfrm>
            <a:off x="723591" y="804333"/>
            <a:ext cx="2543925" cy="5249334"/>
          </a:xfrm>
        </p:spPr>
        <p:txBody>
          <a:bodyPr>
            <a:normAutofit/>
          </a:bodyPr>
          <a:lstStyle/>
          <a:p>
            <a:pPr algn="r" eaLnBrk="1" fontAlgn="auto" hangingPunct="1">
              <a:spcAft>
                <a:spcPts val="0"/>
              </a:spcAft>
              <a:defRPr/>
            </a:pPr>
            <a:r>
              <a:rPr lang="en-US" altLang="en-US" sz="2800"/>
              <a:t>Code of Ethics N.J.S.A. 18A:12-24.1(h)</a:t>
            </a:r>
            <a:br>
              <a:rPr lang="en-US" altLang="en-US" sz="2800"/>
            </a:br>
            <a:r>
              <a:rPr lang="en-US" altLang="en-US" sz="2800"/>
              <a:t>“Consider CSA’s Recommendation”</a:t>
            </a:r>
          </a:p>
        </p:txBody>
      </p:sp>
      <p:cxnSp>
        <p:nvCxnSpPr>
          <p:cNvPr id="139" name="Straight Connector 138">
            <a:extLst>
              <a:ext uri="{FF2B5EF4-FFF2-40B4-BE49-F238E27FC236}">
                <a16:creationId xmlns:a16="http://schemas.microsoft.com/office/drawing/2014/main" id="{4D39B797-CDC6-4529-8A36-9CBFC9816337}"/>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081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45059" name="Content Placeholder 2">
            <a:extLst>
              <a:ext uri="{FF2B5EF4-FFF2-40B4-BE49-F238E27FC236}">
                <a16:creationId xmlns:a16="http://schemas.microsoft.com/office/drawing/2014/main" id="{F1728F25-C709-48DF-959E-B225FAD61098}"/>
              </a:ext>
            </a:extLst>
          </p:cNvPr>
          <p:cNvSpPr>
            <a:spLocks noGrp="1"/>
          </p:cNvSpPr>
          <p:nvPr>
            <p:ph idx="1"/>
          </p:nvPr>
        </p:nvSpPr>
        <p:spPr>
          <a:xfrm>
            <a:off x="3508197" y="804333"/>
            <a:ext cx="5407202" cy="5249334"/>
          </a:xfrm>
        </p:spPr>
        <p:txBody>
          <a:bodyPr anchor="ctr">
            <a:noAutofit/>
          </a:bodyPr>
          <a:lstStyle/>
          <a:p>
            <a:pPr marL="200025" lvl="1" indent="0" eaLnBrk="1" hangingPunct="1">
              <a:buClr>
                <a:srgbClr val="003366"/>
              </a:buClr>
              <a:buFont typeface="Calibri" panose="020F0502020204030204" pitchFamily="34" charset="0"/>
              <a:buNone/>
            </a:pPr>
            <a:r>
              <a:rPr lang="en-US" altLang="en-US" sz="2000" u="sng" dirty="0"/>
              <a:t>C35-02:</a:t>
            </a:r>
            <a:r>
              <a:rPr lang="en-US" altLang="en-US" sz="2000" dirty="0"/>
              <a:t> Board members did not violate the Code when they voted not to reappoint an employee despite the contrary recommendation of the principal and superintendent.  The Act does not require the board to accept all recommendations of the CSA; the BOE must, however, consider all recommendations and dismiss those that are arbitrary or capricious.</a:t>
            </a:r>
          </a:p>
          <a:p>
            <a:pPr marL="200025" lvl="1" indent="0" eaLnBrk="1" hangingPunct="1">
              <a:buClr>
                <a:srgbClr val="003366"/>
              </a:buClr>
              <a:buFont typeface="Calibri" panose="020F0502020204030204" pitchFamily="34" charset="0"/>
              <a:buNone/>
            </a:pPr>
            <a:endParaRPr lang="en-US" altLang="en-US" sz="2000" dirty="0"/>
          </a:p>
          <a:p>
            <a:pPr marL="200025" lvl="1" indent="0" eaLnBrk="1" hangingPunct="1">
              <a:buClr>
                <a:srgbClr val="003366"/>
              </a:buClr>
              <a:buFont typeface="Calibri" panose="020F0502020204030204" pitchFamily="34" charset="0"/>
              <a:buNone/>
            </a:pPr>
            <a:r>
              <a:rPr lang="en-US" altLang="en-US" sz="2000" dirty="0"/>
              <a:t>C15-20: Board member did not violate the act by voting to approve the CSA’s recommendation to hire the spouse of a former board member even though the spouse was listed on the agenda using her maiden name.  BOE was not under any obligation to inform the public that the individual was the spouse of a former Board member.</a:t>
            </a:r>
          </a:p>
        </p:txBody>
      </p:sp>
      <p:pic>
        <p:nvPicPr>
          <p:cNvPr id="45060" name="Picture 4" descr="clg logo">
            <a:extLst>
              <a:ext uri="{FF2B5EF4-FFF2-40B4-BE49-F238E27FC236}">
                <a16:creationId xmlns:a16="http://schemas.microsoft.com/office/drawing/2014/main" id="{9649F639-1FCA-4AC1-A9AD-6117570B91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4400" y="6248400"/>
            <a:ext cx="5334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40450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7" name="Rectangle 136">
            <a:extLst>
              <a:ext uri="{FF2B5EF4-FFF2-40B4-BE49-F238E27FC236}">
                <a16:creationId xmlns:a16="http://schemas.microsoft.com/office/drawing/2014/main" id="{39E4C68A-A4A9-48A4-9FF2-D2896B1EA0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a:extLst>
              <a:ext uri="{FF2B5EF4-FFF2-40B4-BE49-F238E27FC236}">
                <a16:creationId xmlns:a16="http://schemas.microsoft.com/office/drawing/2014/main" id="{E2B9AEA5-52CB-49A6-AF8A-33502F291B9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70" name="Title 1">
            <a:extLst>
              <a:ext uri="{FF2B5EF4-FFF2-40B4-BE49-F238E27FC236}">
                <a16:creationId xmlns:a16="http://schemas.microsoft.com/office/drawing/2014/main" id="{4E420A5C-0ED8-48C8-87C1-DDF9E078E117}"/>
              </a:ext>
            </a:extLst>
          </p:cNvPr>
          <p:cNvSpPr>
            <a:spLocks noGrp="1"/>
          </p:cNvSpPr>
          <p:nvPr>
            <p:ph type="title"/>
          </p:nvPr>
        </p:nvSpPr>
        <p:spPr>
          <a:xfrm>
            <a:off x="723591" y="804333"/>
            <a:ext cx="2543925" cy="5249334"/>
          </a:xfrm>
        </p:spPr>
        <p:txBody>
          <a:bodyPr>
            <a:normAutofit/>
          </a:bodyPr>
          <a:lstStyle/>
          <a:p>
            <a:pPr algn="r" eaLnBrk="1" fontAlgn="auto" hangingPunct="1">
              <a:spcAft>
                <a:spcPts val="0"/>
              </a:spcAft>
              <a:defRPr/>
            </a:pPr>
            <a:r>
              <a:rPr lang="en-US" altLang="en-US" sz="2800">
                <a:solidFill>
                  <a:srgbClr val="FFFFFF"/>
                </a:solidFill>
              </a:rPr>
              <a:t>Code of Ethics N.J.S.A. 18A:12-24.1(h)</a:t>
            </a:r>
            <a:br>
              <a:rPr lang="en-US" altLang="en-US" sz="2800">
                <a:solidFill>
                  <a:srgbClr val="FFFFFF"/>
                </a:solidFill>
              </a:rPr>
            </a:br>
            <a:r>
              <a:rPr lang="en-US" altLang="en-US" sz="2800">
                <a:solidFill>
                  <a:srgbClr val="FFFFFF"/>
                </a:solidFill>
              </a:rPr>
              <a:t>“Consider CSA’s Recommendation”</a:t>
            </a:r>
          </a:p>
        </p:txBody>
      </p:sp>
      <p:sp>
        <p:nvSpPr>
          <p:cNvPr id="46083" name="Content Placeholder 2">
            <a:extLst>
              <a:ext uri="{FF2B5EF4-FFF2-40B4-BE49-F238E27FC236}">
                <a16:creationId xmlns:a16="http://schemas.microsoft.com/office/drawing/2014/main" id="{84E6DF52-1E43-4285-8696-52A0094A19FA}"/>
              </a:ext>
            </a:extLst>
          </p:cNvPr>
          <p:cNvSpPr>
            <a:spLocks noGrp="1"/>
          </p:cNvSpPr>
          <p:nvPr>
            <p:ph idx="1"/>
          </p:nvPr>
        </p:nvSpPr>
        <p:spPr>
          <a:xfrm>
            <a:off x="3713286" y="804333"/>
            <a:ext cx="5125914" cy="5249334"/>
          </a:xfrm>
        </p:spPr>
        <p:txBody>
          <a:bodyPr anchor="ctr">
            <a:normAutofit/>
          </a:bodyPr>
          <a:lstStyle/>
          <a:p>
            <a:pPr marL="200025" lvl="1" indent="0">
              <a:buClr>
                <a:srgbClr val="003366"/>
              </a:buClr>
              <a:buNone/>
            </a:pPr>
            <a:r>
              <a:rPr lang="en-US" altLang="en-US" sz="2800" u="sng" dirty="0">
                <a:solidFill>
                  <a:srgbClr val="003366"/>
                </a:solidFill>
              </a:rPr>
              <a:t>A31-15:</a:t>
            </a:r>
            <a:r>
              <a:rPr lang="en-US" altLang="en-US" sz="2800" dirty="0">
                <a:solidFill>
                  <a:srgbClr val="003366"/>
                </a:solidFill>
              </a:rPr>
              <a:t> Held that selecting candidates for District positions and making recommendations is the role of the Superintendent. Prior to the recommendations, Board members have no role in selecting candidates for positions other than that of the Superintendent.  </a:t>
            </a:r>
          </a:p>
        </p:txBody>
      </p:sp>
      <p:pic>
        <p:nvPicPr>
          <p:cNvPr id="46084" name="Picture 4" descr="clg logo">
            <a:extLst>
              <a:ext uri="{FF2B5EF4-FFF2-40B4-BE49-F238E27FC236}">
                <a16:creationId xmlns:a16="http://schemas.microsoft.com/office/drawing/2014/main" id="{B11B2BD3-2665-49F4-A94B-66A822529A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4400" y="6248400"/>
            <a:ext cx="5334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32094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8" name="Rectangle 137">
            <a:extLst>
              <a:ext uri="{FF2B5EF4-FFF2-40B4-BE49-F238E27FC236}">
                <a16:creationId xmlns:a16="http://schemas.microsoft.com/office/drawing/2014/main" id="{B0890400-BB8B-4A44-AB63-65C7CA223E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794" name="AutoShape 2">
            <a:extLst>
              <a:ext uri="{FF2B5EF4-FFF2-40B4-BE49-F238E27FC236}">
                <a16:creationId xmlns:a16="http://schemas.microsoft.com/office/drawing/2014/main" id="{78BAAC59-ADB3-4DE1-82C3-560E9A7C0EDE}"/>
              </a:ext>
            </a:extLst>
          </p:cNvPr>
          <p:cNvSpPr>
            <a:spLocks noGrp="1" noChangeArrowheads="1"/>
          </p:cNvSpPr>
          <p:nvPr>
            <p:ph type="title"/>
          </p:nvPr>
        </p:nvSpPr>
        <p:spPr>
          <a:xfrm>
            <a:off x="723591" y="804333"/>
            <a:ext cx="2543925" cy="5249334"/>
          </a:xfrm>
        </p:spPr>
        <p:txBody>
          <a:bodyPr>
            <a:normAutofit/>
          </a:bodyPr>
          <a:lstStyle/>
          <a:p>
            <a:pPr algn="r" eaLnBrk="1" fontAlgn="auto" hangingPunct="1">
              <a:spcAft>
                <a:spcPts val="0"/>
              </a:spcAft>
              <a:defRPr/>
            </a:pPr>
            <a:r>
              <a:rPr lang="en-US" altLang="en-US"/>
              <a:t>Code of Ethics N.J.S.A. 18A:12-24.1(i)</a:t>
            </a:r>
            <a:br>
              <a:rPr lang="en-US" altLang="en-US"/>
            </a:br>
            <a:r>
              <a:rPr lang="en-US" altLang="en-US"/>
              <a:t>“Support District Personnel”</a:t>
            </a:r>
          </a:p>
        </p:txBody>
      </p:sp>
      <p:cxnSp>
        <p:nvCxnSpPr>
          <p:cNvPr id="140" name="Straight Connector 139">
            <a:extLst>
              <a:ext uri="{FF2B5EF4-FFF2-40B4-BE49-F238E27FC236}">
                <a16:creationId xmlns:a16="http://schemas.microsoft.com/office/drawing/2014/main" id="{4D39B797-CDC6-4529-8A36-9CBFC9816337}"/>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081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8675" name="Rectangle 3">
            <a:extLst>
              <a:ext uri="{FF2B5EF4-FFF2-40B4-BE49-F238E27FC236}">
                <a16:creationId xmlns:a16="http://schemas.microsoft.com/office/drawing/2014/main" id="{4B01F81B-D8D1-48BD-8E48-AFF9683210AE}"/>
              </a:ext>
            </a:extLst>
          </p:cNvPr>
          <p:cNvSpPr>
            <a:spLocks noGrp="1" noChangeArrowheads="1"/>
          </p:cNvSpPr>
          <p:nvPr>
            <p:ph idx="1"/>
          </p:nvPr>
        </p:nvSpPr>
        <p:spPr>
          <a:xfrm>
            <a:off x="3657614" y="804333"/>
            <a:ext cx="5181577" cy="5249334"/>
          </a:xfrm>
        </p:spPr>
        <p:txBody>
          <a:bodyPr rtlCol="0" anchor="ctr">
            <a:noAutofit/>
          </a:bodyPr>
          <a:lstStyle/>
          <a:p>
            <a:pPr marL="577850" indent="-577850" eaLnBrk="1" fontAlgn="auto" hangingPunct="1">
              <a:buSzTx/>
              <a:buFont typeface="Wingdings" panose="05000000000000000000" pitchFamily="2" charset="2"/>
              <a:buAutoNum type="arabicPeriod" startAt="9"/>
              <a:defRPr/>
            </a:pPr>
            <a:r>
              <a:rPr lang="en-US" sz="3200" dirty="0">
                <a:ea typeface="Arial Unicode MS" panose="020B0604020202020204" pitchFamily="34" charset="-128"/>
                <a:cs typeface="Arial Unicode MS" panose="020B0604020202020204" pitchFamily="34" charset="-128"/>
              </a:rPr>
              <a:t>I will support and protect school personnel in proper performance of their duties.</a:t>
            </a:r>
          </a:p>
          <a:p>
            <a:pPr marL="0" indent="0" eaLnBrk="1" fontAlgn="auto" hangingPunct="1">
              <a:buSzTx/>
              <a:buFont typeface="Wingdings" panose="05000000000000000000" pitchFamily="2" charset="2"/>
              <a:buNone/>
              <a:defRPr/>
            </a:pPr>
            <a:r>
              <a:rPr lang="en-US" sz="3200" dirty="0">
                <a:ea typeface="Arial Unicode MS" panose="020B0604020202020204" pitchFamily="34" charset="-128"/>
                <a:cs typeface="Arial Unicode MS" panose="020B0604020202020204" pitchFamily="34" charset="-128"/>
              </a:rPr>
              <a:t>Evidence of violation:</a:t>
            </a:r>
          </a:p>
          <a:p>
            <a:pPr marL="457200" indent="-457200" eaLnBrk="1" fontAlgn="auto" hangingPunct="1">
              <a:buSzTx/>
              <a:buFont typeface="+mj-lt"/>
              <a:buAutoNum type="alphaUcPeriod"/>
              <a:defRPr/>
            </a:pPr>
            <a:r>
              <a:rPr lang="en-US" sz="3200" dirty="0">
                <a:ea typeface="Arial Unicode MS" panose="020B0604020202020204" pitchFamily="34" charset="-128"/>
                <a:cs typeface="Arial Unicode MS" panose="020B0604020202020204" pitchFamily="34" charset="-128"/>
              </a:rPr>
              <a:t>That the Board member took deliberate action which resulted in undermining, opposing, compromising or harming school personnel in the proper performance of their duties.</a:t>
            </a:r>
          </a:p>
        </p:txBody>
      </p:sp>
      <p:pic>
        <p:nvPicPr>
          <p:cNvPr id="47108" name="Picture 4" descr="clg logo">
            <a:extLst>
              <a:ext uri="{FF2B5EF4-FFF2-40B4-BE49-F238E27FC236}">
                <a16:creationId xmlns:a16="http://schemas.microsoft.com/office/drawing/2014/main" id="{B7FFED99-62FD-4D26-9415-9B2E62F0989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34400" y="6248400"/>
            <a:ext cx="5334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131666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7" name="Rectangle 136">
            <a:extLst>
              <a:ext uri="{FF2B5EF4-FFF2-40B4-BE49-F238E27FC236}">
                <a16:creationId xmlns:a16="http://schemas.microsoft.com/office/drawing/2014/main" id="{39E4C68A-A4A9-48A4-9FF2-D2896B1EA0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a:extLst>
              <a:ext uri="{FF2B5EF4-FFF2-40B4-BE49-F238E27FC236}">
                <a16:creationId xmlns:a16="http://schemas.microsoft.com/office/drawing/2014/main" id="{E2B9AEA5-52CB-49A6-AF8A-33502F291B9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842" name="Title 1">
            <a:extLst>
              <a:ext uri="{FF2B5EF4-FFF2-40B4-BE49-F238E27FC236}">
                <a16:creationId xmlns:a16="http://schemas.microsoft.com/office/drawing/2014/main" id="{102CA550-F9EB-4A97-A71C-BDDB5DDEF953}"/>
              </a:ext>
            </a:extLst>
          </p:cNvPr>
          <p:cNvSpPr>
            <a:spLocks noGrp="1"/>
          </p:cNvSpPr>
          <p:nvPr>
            <p:ph type="title"/>
          </p:nvPr>
        </p:nvSpPr>
        <p:spPr>
          <a:xfrm>
            <a:off x="723591" y="804333"/>
            <a:ext cx="2543925" cy="5249334"/>
          </a:xfrm>
        </p:spPr>
        <p:txBody>
          <a:bodyPr>
            <a:normAutofit/>
          </a:bodyPr>
          <a:lstStyle/>
          <a:p>
            <a:pPr algn="r" eaLnBrk="1" fontAlgn="auto" hangingPunct="1">
              <a:spcAft>
                <a:spcPts val="0"/>
              </a:spcAft>
              <a:defRPr/>
            </a:pPr>
            <a:r>
              <a:rPr lang="en-US" altLang="en-US">
                <a:solidFill>
                  <a:srgbClr val="FFFFFF"/>
                </a:solidFill>
              </a:rPr>
              <a:t>Code of Ethics N.J.S.A. 18A:12-24.1(i)</a:t>
            </a:r>
            <a:br>
              <a:rPr lang="en-US" altLang="en-US">
                <a:solidFill>
                  <a:srgbClr val="FFFFFF"/>
                </a:solidFill>
              </a:rPr>
            </a:br>
            <a:r>
              <a:rPr lang="en-US" altLang="en-US">
                <a:solidFill>
                  <a:srgbClr val="FFFFFF"/>
                </a:solidFill>
              </a:rPr>
              <a:t>“Support District Personnel”</a:t>
            </a:r>
          </a:p>
        </p:txBody>
      </p:sp>
      <p:sp>
        <p:nvSpPr>
          <p:cNvPr id="49155" name="Content Placeholder 2">
            <a:extLst>
              <a:ext uri="{FF2B5EF4-FFF2-40B4-BE49-F238E27FC236}">
                <a16:creationId xmlns:a16="http://schemas.microsoft.com/office/drawing/2014/main" id="{CD238DD2-60C3-46E4-B86F-084196A78B7F}"/>
              </a:ext>
            </a:extLst>
          </p:cNvPr>
          <p:cNvSpPr>
            <a:spLocks noGrp="1"/>
          </p:cNvSpPr>
          <p:nvPr>
            <p:ph idx="1"/>
          </p:nvPr>
        </p:nvSpPr>
        <p:spPr>
          <a:xfrm>
            <a:off x="3321939" y="228600"/>
            <a:ext cx="5562600" cy="5938838"/>
          </a:xfrm>
        </p:spPr>
        <p:txBody>
          <a:bodyPr anchor="ctr">
            <a:normAutofit fontScale="92500"/>
          </a:bodyPr>
          <a:lstStyle/>
          <a:p>
            <a:pPr marL="457200" lvl="1" indent="0">
              <a:buClr>
                <a:srgbClr val="003366"/>
              </a:buClr>
              <a:buNone/>
            </a:pPr>
            <a:r>
              <a:rPr lang="en-US" altLang="en-US" sz="2400" u="sng" dirty="0">
                <a:ea typeface="Arial Unicode MS" pitchFamily="34" charset="-128"/>
              </a:rPr>
              <a:t>C01-18:</a:t>
            </a:r>
            <a:r>
              <a:rPr lang="en-US" altLang="en-US" sz="2400" dirty="0">
                <a:ea typeface="Arial Unicode MS" pitchFamily="34" charset="-128"/>
              </a:rPr>
              <a:t>  Board member violated the Code when during a private conversation during a board meeting, he asked if the CSA position opened, would that person (a current employee) be interested. Not only was there no position to fill, as there was a CSA, but the other individual was the Superintendent’s subordinate. By inquiring if interested in the boss’s job, the Board member undermined the CSA, thwarted the chain of command, and compromised the CSA in the proper performance of his/her duties.</a:t>
            </a:r>
          </a:p>
          <a:p>
            <a:pPr marL="457200" lvl="1" indent="0" eaLnBrk="1" hangingPunct="1">
              <a:buClr>
                <a:srgbClr val="003366"/>
              </a:buClr>
              <a:buFont typeface="Calibri" panose="020F0502020204030204" pitchFamily="34" charset="0"/>
              <a:buNone/>
            </a:pPr>
            <a:r>
              <a:rPr lang="en-US" altLang="en-US" sz="2400" u="sng" dirty="0">
                <a:ea typeface="Arial Unicode MS" pitchFamily="34" charset="-128"/>
              </a:rPr>
              <a:t>C53-05:</a:t>
            </a:r>
            <a:r>
              <a:rPr lang="en-US" altLang="en-US" sz="2400" dirty="0">
                <a:ea typeface="Arial Unicode MS" pitchFamily="34" charset="-128"/>
              </a:rPr>
              <a:t>   Board member violated the Code when he sent an email to the Superintendent (that was also sent to BA and all other Board members) that was threatening and intimidating in that it asked for the Superintendent to provide an accounting of her personal leave.</a:t>
            </a:r>
          </a:p>
        </p:txBody>
      </p:sp>
      <p:pic>
        <p:nvPicPr>
          <p:cNvPr id="49156" name="Picture 4" descr="clg logo">
            <a:extLst>
              <a:ext uri="{FF2B5EF4-FFF2-40B4-BE49-F238E27FC236}">
                <a16:creationId xmlns:a16="http://schemas.microsoft.com/office/drawing/2014/main" id="{69974BF8-BCB6-45F2-B901-32910D2FAD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4400" y="6248400"/>
            <a:ext cx="5334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05717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B0890400-BB8B-4A44-AB63-65C7CA223E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842" name="Title 1">
            <a:extLst>
              <a:ext uri="{FF2B5EF4-FFF2-40B4-BE49-F238E27FC236}">
                <a16:creationId xmlns:a16="http://schemas.microsoft.com/office/drawing/2014/main" id="{102CA550-F9EB-4A97-A71C-BDDB5DDEF953}"/>
              </a:ext>
            </a:extLst>
          </p:cNvPr>
          <p:cNvSpPr>
            <a:spLocks noGrp="1"/>
          </p:cNvSpPr>
          <p:nvPr>
            <p:ph type="title"/>
          </p:nvPr>
        </p:nvSpPr>
        <p:spPr>
          <a:xfrm>
            <a:off x="723591" y="804333"/>
            <a:ext cx="2543925" cy="5249334"/>
          </a:xfrm>
        </p:spPr>
        <p:txBody>
          <a:bodyPr>
            <a:normAutofit/>
          </a:bodyPr>
          <a:lstStyle/>
          <a:p>
            <a:pPr algn="r" eaLnBrk="1" fontAlgn="auto" hangingPunct="1">
              <a:spcAft>
                <a:spcPts val="0"/>
              </a:spcAft>
              <a:defRPr/>
            </a:pPr>
            <a:r>
              <a:rPr lang="en-US" altLang="en-US"/>
              <a:t>Code of Ethics N.J.S.A. 18A:12-24.1(i)</a:t>
            </a:r>
            <a:br>
              <a:rPr lang="en-US" altLang="en-US"/>
            </a:br>
            <a:r>
              <a:rPr lang="en-US" altLang="en-US"/>
              <a:t>“Support District Personnel”</a:t>
            </a:r>
          </a:p>
        </p:txBody>
      </p:sp>
      <p:cxnSp>
        <p:nvCxnSpPr>
          <p:cNvPr id="76" name="Straight Connector 75">
            <a:extLst>
              <a:ext uri="{FF2B5EF4-FFF2-40B4-BE49-F238E27FC236}">
                <a16:creationId xmlns:a16="http://schemas.microsoft.com/office/drawing/2014/main" id="{4D39B797-CDC6-4529-8A36-9CBFC9816337}"/>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081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0179" name="Content Placeholder 2">
            <a:extLst>
              <a:ext uri="{FF2B5EF4-FFF2-40B4-BE49-F238E27FC236}">
                <a16:creationId xmlns:a16="http://schemas.microsoft.com/office/drawing/2014/main" id="{CC836827-D490-4924-B1C3-A8BEE7B07627}"/>
              </a:ext>
            </a:extLst>
          </p:cNvPr>
          <p:cNvSpPr>
            <a:spLocks noGrp="1"/>
          </p:cNvSpPr>
          <p:nvPr>
            <p:ph idx="1"/>
          </p:nvPr>
        </p:nvSpPr>
        <p:spPr>
          <a:xfrm>
            <a:off x="3267516" y="804333"/>
            <a:ext cx="5647883" cy="5249334"/>
          </a:xfrm>
        </p:spPr>
        <p:txBody>
          <a:bodyPr anchor="ctr">
            <a:normAutofit fontScale="85000" lnSpcReduction="20000"/>
          </a:bodyPr>
          <a:lstStyle/>
          <a:p>
            <a:pPr marL="457200" lvl="1" indent="0" eaLnBrk="1" hangingPunct="1">
              <a:buClr>
                <a:srgbClr val="003366"/>
              </a:buClr>
              <a:buFont typeface="Calibri" panose="020F0502020204030204" pitchFamily="34" charset="0"/>
              <a:buNone/>
            </a:pPr>
            <a:r>
              <a:rPr lang="en-US" altLang="en-US" sz="2800" u="sng" dirty="0">
                <a:ea typeface="Arial Unicode MS" pitchFamily="34" charset="-128"/>
              </a:rPr>
              <a:t>C25-11:</a:t>
            </a:r>
            <a:r>
              <a:rPr lang="en-US" altLang="en-US" sz="2800" dirty="0">
                <a:ea typeface="Arial Unicode MS" pitchFamily="34" charset="-128"/>
              </a:rPr>
              <a:t>  President of the Board member violated the Code by posting comments the following comments on his Facebook page and a link to a picture of the Superintendent:  “Now if we could only do something about our local terrorists that destroy dreams and burn futures.”  </a:t>
            </a:r>
          </a:p>
          <a:p>
            <a:pPr marL="457200" lvl="1" indent="0" eaLnBrk="1" hangingPunct="1">
              <a:buClr>
                <a:srgbClr val="003366"/>
              </a:buClr>
              <a:buFont typeface="Calibri" panose="020F0502020204030204" pitchFamily="34" charset="0"/>
              <a:buNone/>
            </a:pPr>
            <a:endParaRPr lang="en-US" altLang="en-US" sz="2800" u="sng" dirty="0">
              <a:ea typeface="Arial Unicode MS" pitchFamily="34" charset="-128"/>
            </a:endParaRPr>
          </a:p>
          <a:p>
            <a:pPr marL="457200" lvl="1" indent="0">
              <a:buClr>
                <a:srgbClr val="003366"/>
              </a:buClr>
              <a:buNone/>
            </a:pPr>
            <a:r>
              <a:rPr lang="en-US" sz="2800" u="sng" dirty="0">
                <a:ea typeface="Arial Unicode MS" panose="020B0604020202020204" pitchFamily="34" charset="-128"/>
                <a:cs typeface="Arial Unicode MS" panose="020B0604020202020204" pitchFamily="34" charset="-128"/>
              </a:rPr>
              <a:t>CASE POINT C84-17:</a:t>
            </a:r>
            <a:r>
              <a:rPr lang="en-US" sz="2800" dirty="0">
                <a:ea typeface="Arial Unicode MS" panose="020B0604020202020204" pitchFamily="34" charset="-128"/>
                <a:cs typeface="Arial Unicode MS" panose="020B0604020202020204" pitchFamily="34" charset="-128"/>
              </a:rPr>
              <a:t>  Board members and Superintendent </a:t>
            </a:r>
            <a:r>
              <a:rPr lang="en-US" sz="2800" b="1" dirty="0">
                <a:ea typeface="Arial Unicode MS" panose="020B0604020202020204" pitchFamily="34" charset="-128"/>
                <a:cs typeface="Arial Unicode MS" panose="020B0604020202020204" pitchFamily="34" charset="-128"/>
              </a:rPr>
              <a:t>DID NOT </a:t>
            </a:r>
            <a:r>
              <a:rPr lang="en-US" sz="2800" dirty="0">
                <a:ea typeface="Arial Unicode MS" panose="020B0604020202020204" pitchFamily="34" charset="-128"/>
                <a:cs typeface="Arial Unicode MS" panose="020B0604020202020204" pitchFamily="34" charset="-128"/>
              </a:rPr>
              <a:t>violate the Code when the Superintendent decided to allow the parent of a special education student to observe a classroom without consulting with the classroom teachers, and the Board did not violate the Code by denying the grievance that was filed by the Association in connection with that visit.</a:t>
            </a:r>
          </a:p>
          <a:p>
            <a:pPr marL="457200" lvl="1" indent="0" eaLnBrk="1" hangingPunct="1">
              <a:buClr>
                <a:srgbClr val="003366"/>
              </a:buClr>
              <a:buFont typeface="Calibri" panose="020F0502020204030204" pitchFamily="34" charset="0"/>
              <a:buNone/>
            </a:pPr>
            <a:endParaRPr lang="en-US" altLang="en-US" sz="2800" u="sng" dirty="0"/>
          </a:p>
        </p:txBody>
      </p:sp>
      <p:pic>
        <p:nvPicPr>
          <p:cNvPr id="50180" name="Picture 4" descr="clg logo">
            <a:extLst>
              <a:ext uri="{FF2B5EF4-FFF2-40B4-BE49-F238E27FC236}">
                <a16:creationId xmlns:a16="http://schemas.microsoft.com/office/drawing/2014/main" id="{DA2177F6-4D8B-4F6B-938D-BB7DF23A6A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4400" y="6248400"/>
            <a:ext cx="5334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76290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7" name="Rectangle 136">
            <a:extLst>
              <a:ext uri="{FF2B5EF4-FFF2-40B4-BE49-F238E27FC236}">
                <a16:creationId xmlns:a16="http://schemas.microsoft.com/office/drawing/2014/main" id="{39E4C68A-A4A9-48A4-9FF2-D2896B1EA0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a:extLst>
              <a:ext uri="{FF2B5EF4-FFF2-40B4-BE49-F238E27FC236}">
                <a16:creationId xmlns:a16="http://schemas.microsoft.com/office/drawing/2014/main" id="{E2B9AEA5-52CB-49A6-AF8A-33502F291B9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66" name="AutoShape 2">
            <a:extLst>
              <a:ext uri="{FF2B5EF4-FFF2-40B4-BE49-F238E27FC236}">
                <a16:creationId xmlns:a16="http://schemas.microsoft.com/office/drawing/2014/main" id="{A6640077-9159-40CA-9A04-8A61CC4A6668}"/>
              </a:ext>
            </a:extLst>
          </p:cNvPr>
          <p:cNvSpPr>
            <a:spLocks noGrp="1" noChangeArrowheads="1"/>
          </p:cNvSpPr>
          <p:nvPr>
            <p:ph type="title"/>
          </p:nvPr>
        </p:nvSpPr>
        <p:spPr>
          <a:xfrm>
            <a:off x="723591" y="804333"/>
            <a:ext cx="2543925" cy="5249334"/>
          </a:xfrm>
        </p:spPr>
        <p:txBody>
          <a:bodyPr>
            <a:normAutofit/>
          </a:bodyPr>
          <a:lstStyle/>
          <a:p>
            <a:pPr algn="r" eaLnBrk="1" fontAlgn="auto" hangingPunct="1">
              <a:spcAft>
                <a:spcPts val="0"/>
              </a:spcAft>
              <a:defRPr/>
            </a:pPr>
            <a:r>
              <a:rPr lang="en-US" altLang="en-US">
                <a:solidFill>
                  <a:srgbClr val="FFFFFF"/>
                </a:solidFill>
              </a:rPr>
              <a:t>Code of Ethics N.J.S.A. 18A:12-24.1(j)</a:t>
            </a:r>
            <a:br>
              <a:rPr lang="en-US" altLang="en-US">
                <a:solidFill>
                  <a:srgbClr val="FFFFFF"/>
                </a:solidFill>
              </a:rPr>
            </a:br>
            <a:r>
              <a:rPr lang="en-US" altLang="en-US">
                <a:solidFill>
                  <a:srgbClr val="FFFFFF"/>
                </a:solidFill>
              </a:rPr>
              <a:t>“Proceed Through Proper Channels”</a:t>
            </a:r>
          </a:p>
        </p:txBody>
      </p:sp>
      <p:sp>
        <p:nvSpPr>
          <p:cNvPr id="51203" name="Rectangle 3">
            <a:extLst>
              <a:ext uri="{FF2B5EF4-FFF2-40B4-BE49-F238E27FC236}">
                <a16:creationId xmlns:a16="http://schemas.microsoft.com/office/drawing/2014/main" id="{C91B33AB-7FB3-46EE-AA5F-92D1A34847B7}"/>
              </a:ext>
            </a:extLst>
          </p:cNvPr>
          <p:cNvSpPr>
            <a:spLocks noGrp="1"/>
          </p:cNvSpPr>
          <p:nvPr>
            <p:ph idx="1"/>
          </p:nvPr>
        </p:nvSpPr>
        <p:spPr>
          <a:xfrm>
            <a:off x="3581400" y="804333"/>
            <a:ext cx="5257800" cy="5249334"/>
          </a:xfrm>
        </p:spPr>
        <p:txBody>
          <a:bodyPr anchor="ctr">
            <a:noAutofit/>
          </a:bodyPr>
          <a:lstStyle/>
          <a:p>
            <a:pPr marL="533400" indent="-533400" eaLnBrk="1" hangingPunct="1">
              <a:buSzTx/>
              <a:buFont typeface="Wingdings" panose="05000000000000000000" pitchFamily="2" charset="2"/>
              <a:buAutoNum type="arabicPeriod" startAt="10"/>
            </a:pPr>
            <a:r>
              <a:rPr lang="en-US" altLang="en-US" sz="2400" dirty="0">
                <a:ea typeface="Arial Unicode MS" pitchFamily="34" charset="-128"/>
              </a:rPr>
              <a:t>I will refer all complaints to the chief administrative officer and will act on the complaints at public meetings only after failure of an administrative solution</a:t>
            </a:r>
          </a:p>
          <a:p>
            <a:pPr marL="533400" indent="-533400" eaLnBrk="1" hangingPunct="1">
              <a:buSzTx/>
              <a:buFont typeface="Wingdings" panose="05000000000000000000" pitchFamily="2" charset="2"/>
              <a:buNone/>
            </a:pPr>
            <a:r>
              <a:rPr lang="en-US" altLang="en-US" sz="2400" dirty="0">
                <a:ea typeface="Arial Unicode MS" pitchFamily="34" charset="-128"/>
              </a:rPr>
              <a:t>Evidence of Violation:</a:t>
            </a:r>
          </a:p>
          <a:p>
            <a:pPr marL="533400" indent="-533400" eaLnBrk="1" hangingPunct="1">
              <a:buSzTx/>
              <a:buFont typeface="Arial" panose="020B0604020202020204" pitchFamily="34" charset="0"/>
              <a:buAutoNum type="alphaUcPeriod"/>
            </a:pPr>
            <a:r>
              <a:rPr lang="en-US" altLang="en-US" sz="2400" dirty="0">
                <a:ea typeface="Arial Unicode MS" pitchFamily="34" charset="-128"/>
              </a:rPr>
              <a:t>That the Board member acted on or attempted to resolve a complaint, or conducted an investigation or inquiry related to a complaint:</a:t>
            </a:r>
          </a:p>
          <a:p>
            <a:pPr marL="1333500" lvl="2" indent="-533400" eaLnBrk="1" hangingPunct="1">
              <a:buFont typeface="Arial" panose="020B0604020202020204" pitchFamily="34" charset="0"/>
              <a:buAutoNum type="romanLcPeriod"/>
            </a:pPr>
            <a:r>
              <a:rPr lang="en-US" altLang="en-US" sz="2400" dirty="0">
                <a:ea typeface="Arial Unicode MS" pitchFamily="34" charset="-128"/>
              </a:rPr>
              <a:t>Prior to referral to the chief administrative officer; or</a:t>
            </a:r>
          </a:p>
          <a:p>
            <a:pPr marL="1333500" lvl="2" indent="-533400" eaLnBrk="1" hangingPunct="1">
              <a:buFont typeface="Arial" panose="020B0604020202020204" pitchFamily="34" charset="0"/>
              <a:buAutoNum type="romanLcPeriod"/>
            </a:pPr>
            <a:r>
              <a:rPr lang="en-US" altLang="en-US" sz="2400" dirty="0">
                <a:ea typeface="Arial Unicode MS" pitchFamily="34" charset="-128"/>
              </a:rPr>
              <a:t>At a time or place other than a public meeting and prior to the failure of an administrative solution.</a:t>
            </a:r>
          </a:p>
        </p:txBody>
      </p:sp>
      <p:pic>
        <p:nvPicPr>
          <p:cNvPr id="51204" name="Picture 5" descr="clg logo">
            <a:extLst>
              <a:ext uri="{FF2B5EF4-FFF2-40B4-BE49-F238E27FC236}">
                <a16:creationId xmlns:a16="http://schemas.microsoft.com/office/drawing/2014/main" id="{DEA3883B-454E-4551-AF27-B46523359F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34400" y="6248400"/>
            <a:ext cx="5334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502514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7" name="Rectangle 136">
            <a:extLst>
              <a:ext uri="{FF2B5EF4-FFF2-40B4-BE49-F238E27FC236}">
                <a16:creationId xmlns:a16="http://schemas.microsoft.com/office/drawing/2014/main" id="{B0890400-BB8B-4A44-AB63-65C7CA223E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914" name="Title 1">
            <a:extLst>
              <a:ext uri="{FF2B5EF4-FFF2-40B4-BE49-F238E27FC236}">
                <a16:creationId xmlns:a16="http://schemas.microsoft.com/office/drawing/2014/main" id="{A3ACE90F-25FB-4FED-AB48-097E67C0FDD7}"/>
              </a:ext>
            </a:extLst>
          </p:cNvPr>
          <p:cNvSpPr>
            <a:spLocks noGrp="1"/>
          </p:cNvSpPr>
          <p:nvPr>
            <p:ph type="title"/>
          </p:nvPr>
        </p:nvSpPr>
        <p:spPr>
          <a:xfrm>
            <a:off x="723591" y="804333"/>
            <a:ext cx="2543925" cy="5249334"/>
          </a:xfrm>
        </p:spPr>
        <p:txBody>
          <a:bodyPr>
            <a:normAutofit/>
          </a:bodyPr>
          <a:lstStyle/>
          <a:p>
            <a:pPr algn="r" eaLnBrk="1" fontAlgn="auto" hangingPunct="1">
              <a:spcAft>
                <a:spcPts val="0"/>
              </a:spcAft>
              <a:defRPr/>
            </a:pPr>
            <a:r>
              <a:rPr lang="en-US" altLang="en-US" dirty="0"/>
              <a:t>Code of Ethics N.J.S.A. 18A:12-24.1(j)</a:t>
            </a:r>
            <a:br>
              <a:rPr lang="en-US" altLang="en-US" dirty="0"/>
            </a:br>
            <a:r>
              <a:rPr lang="en-US" altLang="en-US" dirty="0"/>
              <a:t>“Proceed Through Proper Channels”</a:t>
            </a:r>
          </a:p>
        </p:txBody>
      </p:sp>
      <p:cxnSp>
        <p:nvCxnSpPr>
          <p:cNvPr id="139" name="Straight Connector 138">
            <a:extLst>
              <a:ext uri="{FF2B5EF4-FFF2-40B4-BE49-F238E27FC236}">
                <a16:creationId xmlns:a16="http://schemas.microsoft.com/office/drawing/2014/main" id="{4D39B797-CDC6-4529-8A36-9CBFC9816337}"/>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081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3251" name="Content Placeholder 2">
            <a:extLst>
              <a:ext uri="{FF2B5EF4-FFF2-40B4-BE49-F238E27FC236}">
                <a16:creationId xmlns:a16="http://schemas.microsoft.com/office/drawing/2014/main" id="{98D01F79-2D03-4E73-9AAA-08389DBC70F0}"/>
              </a:ext>
            </a:extLst>
          </p:cNvPr>
          <p:cNvSpPr>
            <a:spLocks noGrp="1"/>
          </p:cNvSpPr>
          <p:nvPr>
            <p:ph idx="1"/>
          </p:nvPr>
        </p:nvSpPr>
        <p:spPr>
          <a:xfrm>
            <a:off x="3581413" y="804333"/>
            <a:ext cx="5333984" cy="5249334"/>
          </a:xfrm>
        </p:spPr>
        <p:txBody>
          <a:bodyPr anchor="ctr">
            <a:normAutofit/>
          </a:bodyPr>
          <a:lstStyle/>
          <a:p>
            <a:pPr eaLnBrk="1" hangingPunct="1"/>
            <a:r>
              <a:rPr lang="en-US" altLang="en-US" sz="2400" u="sng" dirty="0"/>
              <a:t>C25-05:</a:t>
            </a:r>
            <a:r>
              <a:rPr lang="en-US" altLang="en-US" sz="2400" dirty="0"/>
              <a:t> Board members violated the Code by going to the Principal directly in connection with a parent complaint that he had received rather than referring the complaint to the Superintendent.</a:t>
            </a:r>
          </a:p>
          <a:p>
            <a:pPr eaLnBrk="1" hangingPunct="1"/>
            <a:r>
              <a:rPr lang="en-US" altLang="en-US" sz="2400" u="sng" dirty="0"/>
              <a:t>C24-07:</a:t>
            </a:r>
            <a:r>
              <a:rPr lang="en-US" altLang="en-US" sz="2400" dirty="0"/>
              <a:t> Board member violated the Code by not providing Superintendent with letters because he did not like the Superintendent’s management of issues raised in the letters.  Instead, Board member went to other administrators to address the issues. </a:t>
            </a:r>
          </a:p>
          <a:p>
            <a:pPr eaLnBrk="1" hangingPunct="1"/>
            <a:r>
              <a:rPr lang="en-US" altLang="en-US" sz="2400" dirty="0"/>
              <a:t>Administration of schools </a:t>
            </a:r>
            <a:r>
              <a:rPr lang="en-US" altLang="en-US" sz="2400" b="1" dirty="0"/>
              <a:t>by the Administration.</a:t>
            </a:r>
            <a:endParaRPr lang="en-US" altLang="en-US" sz="2400" dirty="0"/>
          </a:p>
        </p:txBody>
      </p:sp>
      <p:pic>
        <p:nvPicPr>
          <p:cNvPr id="53252" name="Picture 4" descr="clg logo">
            <a:extLst>
              <a:ext uri="{FF2B5EF4-FFF2-40B4-BE49-F238E27FC236}">
                <a16:creationId xmlns:a16="http://schemas.microsoft.com/office/drawing/2014/main" id="{FDADC99D-1E01-48D9-B88B-E05080D09A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4400" y="6248400"/>
            <a:ext cx="5334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10989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AutoShape 2">
            <a:extLst>
              <a:ext uri="{FF2B5EF4-FFF2-40B4-BE49-F238E27FC236}">
                <a16:creationId xmlns:a16="http://schemas.microsoft.com/office/drawing/2014/main" id="{7E83D61B-4AEA-4D78-8F58-F9A54B0C3350}"/>
              </a:ext>
            </a:extLst>
          </p:cNvPr>
          <p:cNvSpPr>
            <a:spLocks noGrp="1" noChangeArrowheads="1"/>
          </p:cNvSpPr>
          <p:nvPr>
            <p:ph type="title"/>
          </p:nvPr>
        </p:nvSpPr>
        <p:spPr>
          <a:xfrm>
            <a:off x="768096" y="585216"/>
            <a:ext cx="6013704" cy="1499616"/>
          </a:xfrm>
        </p:spPr>
        <p:txBody>
          <a:bodyPr>
            <a:normAutofit/>
          </a:bodyPr>
          <a:lstStyle/>
          <a:p>
            <a:pPr eaLnBrk="1" fontAlgn="auto" hangingPunct="1">
              <a:spcAft>
                <a:spcPts val="0"/>
              </a:spcAft>
              <a:defRPr/>
            </a:pPr>
            <a:endParaRPr lang="en-US" altLang="en-US"/>
          </a:p>
        </p:txBody>
      </p:sp>
      <p:sp>
        <p:nvSpPr>
          <p:cNvPr id="14339" name="Rectangle 3">
            <a:extLst>
              <a:ext uri="{FF2B5EF4-FFF2-40B4-BE49-F238E27FC236}">
                <a16:creationId xmlns:a16="http://schemas.microsoft.com/office/drawing/2014/main" id="{D7A18FFF-3641-4941-9E1B-98E7412F8375}"/>
              </a:ext>
            </a:extLst>
          </p:cNvPr>
          <p:cNvSpPr>
            <a:spLocks noGrp="1"/>
          </p:cNvSpPr>
          <p:nvPr>
            <p:ph idx="1"/>
          </p:nvPr>
        </p:nvSpPr>
        <p:spPr>
          <a:xfrm>
            <a:off x="609600" y="585216"/>
            <a:ext cx="6412812" cy="5724144"/>
          </a:xfrm>
        </p:spPr>
        <p:txBody>
          <a:bodyPr>
            <a:noAutofit/>
          </a:bodyPr>
          <a:lstStyle/>
          <a:p>
            <a:pPr eaLnBrk="1" hangingPunct="1"/>
            <a:r>
              <a:rPr lang="en-US" altLang="en-US" sz="3200" dirty="0"/>
              <a:t>Governing body of the school district.</a:t>
            </a:r>
          </a:p>
          <a:p>
            <a:pPr eaLnBrk="1" hangingPunct="1"/>
            <a:r>
              <a:rPr lang="en-US" altLang="en-US" sz="3200" dirty="0"/>
              <a:t>Charged with high level, policy-making decisions.</a:t>
            </a:r>
          </a:p>
          <a:p>
            <a:pPr eaLnBrk="1" hangingPunct="1"/>
            <a:r>
              <a:rPr lang="en-US" altLang="en-US" sz="3200" dirty="0"/>
              <a:t>Only entity can enter into contracts or other binding agreements.</a:t>
            </a:r>
          </a:p>
          <a:p>
            <a:pPr eaLnBrk="1" hangingPunct="1"/>
            <a:r>
              <a:rPr lang="en-US" altLang="en-US" sz="3200" dirty="0"/>
              <a:t>Decision-making authority limited – cannot administer the schools.</a:t>
            </a:r>
          </a:p>
          <a:p>
            <a:pPr eaLnBrk="1" hangingPunct="1"/>
            <a:r>
              <a:rPr lang="en-US" altLang="en-US" sz="3200" dirty="0"/>
              <a:t>May not act in many situations without CSA recommendation.</a:t>
            </a:r>
          </a:p>
          <a:p>
            <a:pPr eaLnBrk="1" hangingPunct="1"/>
            <a:r>
              <a:rPr lang="en-US" altLang="en-US" sz="3200" dirty="0"/>
              <a:t>Governed by Code of Ethics; N.J.S.A. 18A:12-24.1, et seq.</a:t>
            </a:r>
          </a:p>
        </p:txBody>
      </p:sp>
      <p:sp>
        <p:nvSpPr>
          <p:cNvPr id="74" name="Rectangle 73">
            <a:extLst>
              <a:ext uri="{FF2B5EF4-FFF2-40B4-BE49-F238E27FC236}">
                <a16:creationId xmlns:a16="http://schemas.microsoft.com/office/drawing/2014/main" id="{77D7B666-D5E6-48CE-B26A-FB5E5C34AF9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F6EE670A-A41A-44AD-BC1C-2090365EB5B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340" name="Picture 4" descr="clg logo">
            <a:extLst>
              <a:ext uri="{FF2B5EF4-FFF2-40B4-BE49-F238E27FC236}">
                <a16:creationId xmlns:a16="http://schemas.microsoft.com/office/drawing/2014/main" id="{D1E17295-10B0-40BA-B102-13C60E58AF1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996" y="6272784"/>
            <a:ext cx="5334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276770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AutoShape 2">
            <a:extLst>
              <a:ext uri="{FF2B5EF4-FFF2-40B4-BE49-F238E27FC236}">
                <a16:creationId xmlns:a16="http://schemas.microsoft.com/office/drawing/2014/main" id="{31EF325C-38DD-4782-B94D-0D9ABD0CEE75}"/>
              </a:ext>
            </a:extLst>
          </p:cNvPr>
          <p:cNvSpPr>
            <a:spLocks noGrp="1" noChangeArrowheads="1"/>
          </p:cNvSpPr>
          <p:nvPr>
            <p:ph type="title"/>
          </p:nvPr>
        </p:nvSpPr>
        <p:spPr>
          <a:xfrm>
            <a:off x="762000" y="304800"/>
            <a:ext cx="7620000" cy="1143000"/>
          </a:xfrm>
        </p:spPr>
        <p:txBody>
          <a:bodyPr/>
          <a:lstStyle/>
          <a:p>
            <a:pPr eaLnBrk="1" hangingPunct="1">
              <a:defRPr/>
            </a:pPr>
            <a:r>
              <a:rPr lang="en-US" altLang="en-US" sz="3200" dirty="0"/>
              <a:t>Conflicts – Definitions</a:t>
            </a:r>
            <a:br>
              <a:rPr lang="en-US" altLang="en-US" sz="3200" dirty="0"/>
            </a:br>
            <a:r>
              <a:rPr lang="en-US" altLang="en-US" sz="3200" dirty="0"/>
              <a:t>Ethics Act v. Nepotism Regulations</a:t>
            </a:r>
          </a:p>
        </p:txBody>
      </p:sp>
      <p:graphicFrame>
        <p:nvGraphicFramePr>
          <p:cNvPr id="171045" name="Group 37">
            <a:extLst>
              <a:ext uri="{FF2B5EF4-FFF2-40B4-BE49-F238E27FC236}">
                <a16:creationId xmlns:a16="http://schemas.microsoft.com/office/drawing/2014/main" id="{55ED4CC6-7F8E-4832-B179-6BD0163B5174}"/>
              </a:ext>
            </a:extLst>
          </p:cNvPr>
          <p:cNvGraphicFramePr>
            <a:graphicFrameLocks noGrp="1"/>
          </p:cNvGraphicFramePr>
          <p:nvPr>
            <p:ph type="tbl" idx="1"/>
          </p:nvPr>
        </p:nvGraphicFramePr>
        <p:xfrm>
          <a:off x="228600" y="1905000"/>
          <a:ext cx="8534400" cy="4495800"/>
        </p:xfrm>
        <a:graphic>
          <a:graphicData uri="http://schemas.openxmlformats.org/drawingml/2006/table">
            <a:tbl>
              <a:tblPr/>
              <a:tblGrid>
                <a:gridCol w="4267201">
                  <a:extLst>
                    <a:ext uri="{9D8B030D-6E8A-4147-A177-3AD203B41FA5}">
                      <a16:colId xmlns:a16="http://schemas.microsoft.com/office/drawing/2014/main" val="20000"/>
                    </a:ext>
                  </a:extLst>
                </a:gridCol>
                <a:gridCol w="4267199">
                  <a:extLst>
                    <a:ext uri="{9D8B030D-6E8A-4147-A177-3AD203B41FA5}">
                      <a16:colId xmlns:a16="http://schemas.microsoft.com/office/drawing/2014/main" val="20001"/>
                    </a:ext>
                  </a:extLst>
                </a:gridCol>
              </a:tblGrid>
              <a:tr h="781748">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1" i="0" u="none" strike="noStrike" cap="none" normalizeH="0" baseline="0" dirty="0">
                          <a:ln>
                            <a:noFill/>
                          </a:ln>
                          <a:solidFill>
                            <a:schemeClr val="tx1"/>
                          </a:solidFill>
                          <a:effectLst/>
                          <a:latin typeface="Arial" charset="0"/>
                        </a:rPr>
                        <a:t>Ethics = “Member of immediate family” / “Relative” / “Others”</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1" i="0" u="none" strike="noStrike" cap="none" normalizeH="0" baseline="0" dirty="0">
                          <a:ln>
                            <a:noFill/>
                          </a:ln>
                          <a:solidFill>
                            <a:schemeClr val="tx1"/>
                          </a:solidFill>
                          <a:effectLst/>
                          <a:latin typeface="Arial" charset="0"/>
                        </a:rPr>
                        <a:t>Nepotism = “Relative”</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714052">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1" i="0" u="none" strike="noStrike" cap="none" normalizeH="0" baseline="0" dirty="0">
                          <a:ln>
                            <a:noFill/>
                          </a:ln>
                          <a:solidFill>
                            <a:schemeClr val="tx1"/>
                          </a:solidFill>
                          <a:effectLst/>
                          <a:latin typeface="Arial" charset="0"/>
                        </a:rPr>
                        <a:t>Immediate Family (N.J.S.A. §18A:12-23)</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Char char="l"/>
                        <a:tabLst/>
                      </a:pPr>
                      <a:r>
                        <a:rPr kumimoji="0" lang="en-US" sz="1600" b="0" i="0" u="none" strike="noStrike" cap="none" normalizeH="0" baseline="0" dirty="0">
                          <a:ln>
                            <a:noFill/>
                          </a:ln>
                          <a:solidFill>
                            <a:schemeClr val="tx1"/>
                          </a:solidFill>
                          <a:effectLst/>
                          <a:latin typeface="Arial" charset="0"/>
                        </a:rPr>
                        <a:t>Spouse or Partner</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Char char="l"/>
                        <a:tabLst/>
                      </a:pPr>
                      <a:r>
                        <a:rPr kumimoji="0" lang="en-US" sz="1600" b="0" i="0" u="none" strike="noStrike" cap="none" normalizeH="0" baseline="0" dirty="0">
                          <a:ln>
                            <a:noFill/>
                          </a:ln>
                          <a:solidFill>
                            <a:schemeClr val="tx1"/>
                          </a:solidFill>
                          <a:effectLst/>
                          <a:latin typeface="Arial" charset="0"/>
                        </a:rPr>
                        <a:t> Dependent Child residing in same household</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1" i="0" u="none" strike="noStrike" cap="none" normalizeH="0" baseline="0" dirty="0">
                          <a:ln>
                            <a:noFill/>
                          </a:ln>
                          <a:solidFill>
                            <a:schemeClr val="tx1"/>
                          </a:solidFill>
                          <a:effectLst/>
                          <a:latin typeface="Arial" charset="0"/>
                        </a:rPr>
                        <a:t>Relative (N.J.S.A. §18A:12-23)</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0" i="0" u="none" strike="noStrike" cap="none" normalizeH="0" baseline="0" dirty="0">
                          <a:ln>
                            <a:noFill/>
                          </a:ln>
                          <a:solidFill>
                            <a:schemeClr val="tx1"/>
                          </a:solidFill>
                          <a:effectLst/>
                          <a:latin typeface="Arial" charset="0"/>
                        </a:rPr>
                        <a:t>Spouse or Partner</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Char char="l"/>
                        <a:tabLst/>
                      </a:pPr>
                      <a:r>
                        <a:rPr kumimoji="0" lang="en-US" sz="1600" b="0" i="0" u="none" strike="noStrike" cap="none" normalizeH="0" baseline="0" dirty="0">
                          <a:ln>
                            <a:noFill/>
                          </a:ln>
                          <a:solidFill>
                            <a:schemeClr val="tx1"/>
                          </a:solidFill>
                          <a:effectLst/>
                          <a:latin typeface="Arial" charset="0"/>
                        </a:rPr>
                        <a:t>Child (natural or adopted)</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Char char="l"/>
                        <a:tabLst/>
                      </a:pPr>
                      <a:r>
                        <a:rPr kumimoji="0" lang="en-US" sz="1600" b="0" i="0" u="none" strike="noStrike" cap="none" normalizeH="0" baseline="0" dirty="0">
                          <a:ln>
                            <a:noFill/>
                          </a:ln>
                          <a:solidFill>
                            <a:schemeClr val="tx1"/>
                          </a:solidFill>
                          <a:effectLst/>
                          <a:latin typeface="Arial" charset="0"/>
                        </a:rPr>
                        <a:t>Sibling</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Char char="l"/>
                        <a:tabLst/>
                      </a:pPr>
                      <a:r>
                        <a:rPr kumimoji="0" lang="en-US" sz="1600" b="0" i="0" u="none" strike="noStrike" cap="none" normalizeH="0" baseline="0" dirty="0">
                          <a:ln>
                            <a:noFill/>
                          </a:ln>
                          <a:solidFill>
                            <a:schemeClr val="tx1"/>
                          </a:solidFill>
                          <a:effectLst/>
                          <a:latin typeface="Arial" charset="0"/>
                        </a:rPr>
                        <a:t>Parent</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1" i="1" u="none" strike="noStrike" cap="none" normalizeH="0" baseline="0" dirty="0">
                          <a:ln>
                            <a:noFill/>
                          </a:ln>
                          <a:solidFill>
                            <a:schemeClr val="tx1"/>
                          </a:solidFill>
                          <a:effectLst/>
                          <a:latin typeface="Arial" charset="0"/>
                        </a:rPr>
                        <a:t>“</a:t>
                      </a:r>
                      <a:r>
                        <a:rPr kumimoji="0" lang="en-US" sz="1600" b="1" i="0" u="none" strike="noStrike" cap="none" normalizeH="0" baseline="0" dirty="0">
                          <a:ln>
                            <a:noFill/>
                          </a:ln>
                          <a:solidFill>
                            <a:schemeClr val="tx1"/>
                          </a:solidFill>
                          <a:effectLst/>
                          <a:latin typeface="Arial" charset="0"/>
                        </a:rPr>
                        <a:t>Others</a:t>
                      </a:r>
                      <a:r>
                        <a:rPr kumimoji="0" lang="en-US" sz="1600" b="0" i="0" u="none" strike="noStrike" cap="none" normalizeH="0" baseline="0" dirty="0">
                          <a:ln>
                            <a:noFill/>
                          </a:ln>
                          <a:solidFill>
                            <a:schemeClr val="tx1"/>
                          </a:solidFill>
                          <a:effectLst/>
                          <a:latin typeface="Arial" charset="0"/>
                        </a:rPr>
                        <a:t>” – A11-15: An individual who meets the definition of “relative” under nepotism </a:t>
                      </a:r>
                      <a:r>
                        <a:rPr kumimoji="0" lang="en-US" sz="1600" b="0" i="0" u="none" strike="noStrike" cap="none" normalizeH="0" baseline="0" dirty="0" err="1">
                          <a:ln>
                            <a:noFill/>
                          </a:ln>
                          <a:solidFill>
                            <a:schemeClr val="tx1"/>
                          </a:solidFill>
                          <a:effectLst/>
                          <a:latin typeface="Arial" charset="0"/>
                        </a:rPr>
                        <a:t>regs</a:t>
                      </a:r>
                      <a:r>
                        <a:rPr kumimoji="0" lang="en-US" sz="1600" b="0" i="0" u="none" strike="noStrike" cap="none" normalizeH="0" baseline="0" dirty="0">
                          <a:ln>
                            <a:noFill/>
                          </a:ln>
                          <a:solidFill>
                            <a:schemeClr val="tx1"/>
                          </a:solidFill>
                          <a:effectLst/>
                          <a:latin typeface="Arial" charset="0"/>
                        </a:rPr>
                        <a:t> will be considered and “other” under the Ethics Act</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Char char="l"/>
                        <a:tabLst/>
                      </a:pPr>
                      <a:r>
                        <a:rPr kumimoji="0" lang="en-US" sz="1600" b="0" i="0" u="none" strike="noStrike" cap="none" normalizeH="0" baseline="0" dirty="0">
                          <a:ln>
                            <a:noFill/>
                          </a:ln>
                          <a:solidFill>
                            <a:schemeClr val="tx1"/>
                          </a:solidFill>
                          <a:effectLst/>
                          <a:latin typeface="Arial" charset="0"/>
                        </a:rPr>
                        <a:t>Spouse, civil union or domestic partner</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Char char="l"/>
                        <a:tabLst/>
                      </a:pPr>
                      <a:r>
                        <a:rPr kumimoji="0" lang="en-US" sz="1600" b="0" i="0" u="none" strike="noStrike" cap="none" normalizeH="0" baseline="0" dirty="0">
                          <a:ln>
                            <a:noFill/>
                          </a:ln>
                          <a:solidFill>
                            <a:schemeClr val="tx1"/>
                          </a:solidFill>
                          <a:effectLst/>
                          <a:latin typeface="Arial" charset="0"/>
                        </a:rPr>
                        <a:t>Parent or Step-Parent</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Char char="l"/>
                        <a:tabLst/>
                      </a:pPr>
                      <a:r>
                        <a:rPr kumimoji="0" lang="en-US" sz="1600" b="0" i="0" u="none" strike="noStrike" cap="none" normalizeH="0" baseline="0" dirty="0">
                          <a:ln>
                            <a:noFill/>
                          </a:ln>
                          <a:solidFill>
                            <a:schemeClr val="tx1"/>
                          </a:solidFill>
                          <a:effectLst/>
                          <a:latin typeface="Arial" charset="0"/>
                        </a:rPr>
                        <a:t>Child or Step-Child</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Char char="l"/>
                        <a:tabLst/>
                      </a:pPr>
                      <a:r>
                        <a:rPr kumimoji="0" lang="en-US" sz="1600" b="0" i="0" u="none" strike="noStrike" cap="none" normalizeH="0" baseline="0" dirty="0">
                          <a:ln>
                            <a:noFill/>
                          </a:ln>
                          <a:solidFill>
                            <a:schemeClr val="tx1"/>
                          </a:solidFill>
                          <a:effectLst/>
                          <a:latin typeface="Arial" charset="0"/>
                        </a:rPr>
                        <a:t>Sibling, Half-Sibling or Step-Sibling</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Char char="l"/>
                        <a:tabLst/>
                      </a:pPr>
                      <a:r>
                        <a:rPr kumimoji="0" lang="en-US" sz="1600" b="0" i="0" u="none" strike="noStrike" cap="none" normalizeH="0" baseline="0" dirty="0">
                          <a:ln>
                            <a:noFill/>
                          </a:ln>
                          <a:solidFill>
                            <a:schemeClr val="tx1"/>
                          </a:solidFill>
                          <a:effectLst/>
                          <a:latin typeface="Arial" charset="0"/>
                        </a:rPr>
                        <a:t>Aunt or Uncle</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Char char="l"/>
                        <a:tabLst/>
                      </a:pPr>
                      <a:r>
                        <a:rPr kumimoji="0" lang="en-US" sz="1600" b="0" i="0" u="none" strike="noStrike" cap="none" normalizeH="0" baseline="0" dirty="0">
                          <a:ln>
                            <a:noFill/>
                          </a:ln>
                          <a:solidFill>
                            <a:schemeClr val="tx1"/>
                          </a:solidFill>
                          <a:effectLst/>
                          <a:latin typeface="Arial" charset="0"/>
                        </a:rPr>
                        <a:t>Niece or Nephew</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Char char="l"/>
                        <a:tabLst/>
                      </a:pPr>
                      <a:r>
                        <a:rPr kumimoji="0" lang="en-US" sz="1600" b="0" i="0" u="none" strike="noStrike" cap="none" normalizeH="0" baseline="0" dirty="0">
                          <a:ln>
                            <a:noFill/>
                          </a:ln>
                          <a:solidFill>
                            <a:schemeClr val="tx1"/>
                          </a:solidFill>
                          <a:effectLst/>
                          <a:latin typeface="Arial" charset="0"/>
                        </a:rPr>
                        <a:t>Grandparent</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Char char="l"/>
                        <a:tabLst/>
                      </a:pPr>
                      <a:r>
                        <a:rPr kumimoji="0" lang="en-US" sz="1600" b="0" i="0" u="none" strike="noStrike" cap="none" normalizeH="0" baseline="0" dirty="0">
                          <a:ln>
                            <a:noFill/>
                          </a:ln>
                          <a:solidFill>
                            <a:schemeClr val="tx1"/>
                          </a:solidFill>
                          <a:effectLst/>
                          <a:latin typeface="Arial" charset="0"/>
                        </a:rPr>
                        <a:t>Grandchild</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Char char="l"/>
                        <a:tabLst/>
                      </a:pPr>
                      <a:r>
                        <a:rPr kumimoji="0" lang="en-US" sz="1600" b="0" i="0" u="none" strike="noStrike" cap="none" normalizeH="0" baseline="0" dirty="0">
                          <a:ln>
                            <a:noFill/>
                          </a:ln>
                          <a:solidFill>
                            <a:schemeClr val="tx1"/>
                          </a:solidFill>
                          <a:effectLst/>
                          <a:latin typeface="Arial" charset="0"/>
                        </a:rPr>
                        <a:t>In-laws</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Char char="l"/>
                        <a:tabLst/>
                      </a:pPr>
                      <a:r>
                        <a:rPr kumimoji="0" lang="en-US" sz="1600" b="0" i="0" u="none" strike="noStrike" cap="none" normalizeH="0" baseline="0" dirty="0">
                          <a:ln>
                            <a:noFill/>
                          </a:ln>
                          <a:solidFill>
                            <a:schemeClr val="tx1"/>
                          </a:solidFill>
                          <a:effectLst/>
                          <a:latin typeface="Arial" charset="0"/>
                        </a:rPr>
                        <a:t>Of you OR your spouse/partner by blood, marriage or adoption</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pic>
        <p:nvPicPr>
          <p:cNvPr id="54286" name="Picture 4" descr="clg logo">
            <a:extLst>
              <a:ext uri="{FF2B5EF4-FFF2-40B4-BE49-F238E27FC236}">
                <a16:creationId xmlns:a16="http://schemas.microsoft.com/office/drawing/2014/main" id="{5DB73BEC-E9E9-4FF3-9354-7869B6A3F0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96300" y="192881"/>
            <a:ext cx="5334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902372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E00220DE-7D97-4B1C-B144-682A058C67FF}"/>
              </a:ext>
            </a:extLst>
          </p:cNvPr>
          <p:cNvSpPr>
            <a:spLocks noGrp="1" noChangeArrowheads="1"/>
          </p:cNvSpPr>
          <p:nvPr>
            <p:ph type="title"/>
          </p:nvPr>
        </p:nvSpPr>
        <p:spPr/>
        <p:txBody>
          <a:bodyPr/>
          <a:lstStyle/>
          <a:p>
            <a:r>
              <a:rPr lang="en-US" altLang="en-US"/>
              <a:t>Breakdown of Participation</a:t>
            </a:r>
          </a:p>
        </p:txBody>
      </p:sp>
      <p:sp>
        <p:nvSpPr>
          <p:cNvPr id="43011" name="Content Placeholder 2">
            <a:extLst>
              <a:ext uri="{FF2B5EF4-FFF2-40B4-BE49-F238E27FC236}">
                <a16:creationId xmlns:a16="http://schemas.microsoft.com/office/drawing/2014/main" id="{27067FF8-7F3E-4C41-816B-F659A8D9003D}"/>
              </a:ext>
            </a:extLst>
          </p:cNvPr>
          <p:cNvSpPr>
            <a:spLocks noGrp="1" noChangeArrowheads="1"/>
          </p:cNvSpPr>
          <p:nvPr>
            <p:ph idx="1"/>
          </p:nvPr>
        </p:nvSpPr>
        <p:spPr/>
        <p:txBody>
          <a:bodyPr/>
          <a:lstStyle/>
          <a:p>
            <a:r>
              <a:rPr lang="en-US" altLang="en-US" sz="2000" dirty="0"/>
              <a:t>Absent another conflict, a Board member who is currently (or who has an immediate family member that is currently) a member of any statewide public teachers’ union, but in another school district, cannot participate in any aspect of negotiations until the MOA, including salary guides and the total compensation package, has been attained. Once that is done the Member can vote on the Successor CNA.</a:t>
            </a:r>
          </a:p>
          <a:p>
            <a:r>
              <a:rPr lang="en-US" altLang="en-US" sz="2000" dirty="0"/>
              <a:t>A Board member with an immediate family member who is employed in the District, cannot participate in any aspect of negotiations, including the vote on the Successor CNA.</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211340A7-C869-4FCE-9CEF-0CC9F5987EA4}"/>
              </a:ext>
            </a:extLst>
          </p:cNvPr>
          <p:cNvSpPr>
            <a:spLocks noGrp="1" noChangeArrowheads="1"/>
          </p:cNvSpPr>
          <p:nvPr>
            <p:ph type="title"/>
          </p:nvPr>
        </p:nvSpPr>
        <p:spPr/>
        <p:txBody>
          <a:bodyPr/>
          <a:lstStyle/>
          <a:p>
            <a:r>
              <a:rPr lang="en-US" altLang="en-US"/>
              <a:t>Breakdown of Participation</a:t>
            </a:r>
          </a:p>
        </p:txBody>
      </p:sp>
      <p:sp>
        <p:nvSpPr>
          <p:cNvPr id="44035" name="Content Placeholder 2">
            <a:extLst>
              <a:ext uri="{FF2B5EF4-FFF2-40B4-BE49-F238E27FC236}">
                <a16:creationId xmlns:a16="http://schemas.microsoft.com/office/drawing/2014/main" id="{C5EC0707-B5C9-4F73-8F89-6A755F8A427D}"/>
              </a:ext>
            </a:extLst>
          </p:cNvPr>
          <p:cNvSpPr>
            <a:spLocks noGrp="1" noChangeArrowheads="1"/>
          </p:cNvSpPr>
          <p:nvPr>
            <p:ph idx="1"/>
          </p:nvPr>
        </p:nvSpPr>
        <p:spPr/>
        <p:txBody>
          <a:bodyPr/>
          <a:lstStyle/>
          <a:p>
            <a:r>
              <a:rPr lang="en-US" altLang="en-US" sz="2000" dirty="0"/>
              <a:t>A Board member with a relative who is employed in the District, cannot participate in any aspect of negotiations, including the vote on the Successor CNA following attainment of the MOA.</a:t>
            </a:r>
          </a:p>
          <a:p>
            <a:r>
              <a:rPr lang="en-US" altLang="en-US" sz="2000" dirty="0"/>
              <a:t>Absent another conflict, a Board member with a relative who is currently a member of any statewide public teachers’ union , but works in another school district, may be able to participate in all aspects of negotiations, including the vote on the collection negotiations agreement following attainment of the memorandum of agreement.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2168F50D-DE08-4C04-AC0C-38290CE9A646}"/>
              </a:ext>
            </a:extLst>
          </p:cNvPr>
          <p:cNvSpPr>
            <a:spLocks noGrp="1" noChangeArrowheads="1"/>
          </p:cNvSpPr>
          <p:nvPr>
            <p:ph type="title"/>
          </p:nvPr>
        </p:nvSpPr>
        <p:spPr>
          <a:xfrm>
            <a:off x="812800" y="49213"/>
            <a:ext cx="7543800" cy="1855787"/>
          </a:xfrm>
        </p:spPr>
        <p:txBody>
          <a:bodyPr/>
          <a:lstStyle/>
          <a:p>
            <a:pPr eaLnBrk="1" hangingPunct="1">
              <a:defRPr/>
            </a:pPr>
            <a:r>
              <a:rPr lang="en-US" altLang="en-US"/>
              <a:t>Breakdown of Participation</a:t>
            </a:r>
          </a:p>
        </p:txBody>
      </p:sp>
      <p:sp>
        <p:nvSpPr>
          <p:cNvPr id="56323" name="Content Placeholder 2">
            <a:extLst>
              <a:ext uri="{FF2B5EF4-FFF2-40B4-BE49-F238E27FC236}">
                <a16:creationId xmlns:a16="http://schemas.microsoft.com/office/drawing/2014/main" id="{2D389011-4739-4B97-B0AD-3D10A78BD9C3}"/>
              </a:ext>
            </a:extLst>
          </p:cNvPr>
          <p:cNvSpPr>
            <a:spLocks noGrp="1"/>
          </p:cNvSpPr>
          <p:nvPr>
            <p:ph idx="1"/>
          </p:nvPr>
        </p:nvSpPr>
        <p:spPr>
          <a:xfrm>
            <a:off x="838200" y="2362200"/>
            <a:ext cx="7693025" cy="3124200"/>
          </a:xfrm>
        </p:spPr>
        <p:txBody>
          <a:bodyPr/>
          <a:lstStyle/>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p:txBody>
      </p:sp>
      <p:graphicFrame>
        <p:nvGraphicFramePr>
          <p:cNvPr id="4" name="Table 3">
            <a:extLst>
              <a:ext uri="{FF2B5EF4-FFF2-40B4-BE49-F238E27FC236}">
                <a16:creationId xmlns:a16="http://schemas.microsoft.com/office/drawing/2014/main" id="{E33A4DA9-2501-426E-A32E-4E3134E7405A}"/>
              </a:ext>
            </a:extLst>
          </p:cNvPr>
          <p:cNvGraphicFramePr>
            <a:graphicFrameLocks noGrp="1"/>
          </p:cNvGraphicFramePr>
          <p:nvPr/>
        </p:nvGraphicFramePr>
        <p:xfrm>
          <a:off x="381000" y="1905000"/>
          <a:ext cx="8150226" cy="2356056"/>
        </p:xfrm>
        <a:graphic>
          <a:graphicData uri="http://schemas.openxmlformats.org/drawingml/2006/table">
            <a:tbl>
              <a:tblPr firstRow="1" bandRow="1">
                <a:tableStyleId>{5C22544A-7EE6-4342-B048-85BDC9FD1C3A}</a:tableStyleId>
              </a:tblPr>
              <a:tblGrid>
                <a:gridCol w="2716742">
                  <a:extLst>
                    <a:ext uri="{9D8B030D-6E8A-4147-A177-3AD203B41FA5}">
                      <a16:colId xmlns:a16="http://schemas.microsoft.com/office/drawing/2014/main" val="20000"/>
                    </a:ext>
                  </a:extLst>
                </a:gridCol>
                <a:gridCol w="2716742">
                  <a:extLst>
                    <a:ext uri="{9D8B030D-6E8A-4147-A177-3AD203B41FA5}">
                      <a16:colId xmlns:a16="http://schemas.microsoft.com/office/drawing/2014/main" val="20001"/>
                    </a:ext>
                  </a:extLst>
                </a:gridCol>
                <a:gridCol w="2716742">
                  <a:extLst>
                    <a:ext uri="{9D8B030D-6E8A-4147-A177-3AD203B41FA5}">
                      <a16:colId xmlns:a16="http://schemas.microsoft.com/office/drawing/2014/main" val="20002"/>
                    </a:ext>
                  </a:extLst>
                </a:gridCol>
              </a:tblGrid>
              <a:tr h="618780">
                <a:tc>
                  <a:txBody>
                    <a:bodyPr/>
                    <a:lstStyle/>
                    <a:p>
                      <a:endParaRPr lang="en-US" sz="2000" dirty="0"/>
                    </a:p>
                  </a:txBody>
                  <a:tcPr marT="45706" marB="45706">
                    <a:solidFill>
                      <a:schemeClr val="tx1">
                        <a:lumMod val="20000"/>
                        <a:lumOff val="80000"/>
                      </a:schemeClr>
                    </a:solidFill>
                  </a:tcPr>
                </a:tc>
                <a:tc>
                  <a:txBody>
                    <a:bodyPr/>
                    <a:lstStyle/>
                    <a:p>
                      <a:pPr algn="ctr"/>
                      <a:r>
                        <a:rPr lang="en-US" sz="2000" dirty="0">
                          <a:solidFill>
                            <a:schemeClr val="accent4">
                              <a:lumMod val="90000"/>
                              <a:lumOff val="10000"/>
                            </a:schemeClr>
                          </a:solidFill>
                        </a:rPr>
                        <a:t>In-District</a:t>
                      </a:r>
                    </a:p>
                  </a:txBody>
                  <a:tcPr marT="45706" marB="45706">
                    <a:solidFill>
                      <a:schemeClr val="tx1">
                        <a:lumMod val="20000"/>
                        <a:lumOff val="80000"/>
                      </a:schemeClr>
                    </a:solidFill>
                  </a:tcPr>
                </a:tc>
                <a:tc>
                  <a:txBody>
                    <a:bodyPr/>
                    <a:lstStyle/>
                    <a:p>
                      <a:pPr algn="ctr"/>
                      <a:r>
                        <a:rPr lang="en-US" sz="2000" dirty="0">
                          <a:solidFill>
                            <a:schemeClr val="accent4">
                              <a:lumMod val="90000"/>
                              <a:lumOff val="10000"/>
                            </a:schemeClr>
                          </a:solidFill>
                        </a:rPr>
                        <a:t>Out of District </a:t>
                      </a:r>
                    </a:p>
                  </a:txBody>
                  <a:tcPr marT="45706" marB="45706">
                    <a:solidFill>
                      <a:schemeClr val="tx1">
                        <a:lumMod val="20000"/>
                        <a:lumOff val="80000"/>
                      </a:schemeClr>
                    </a:solidFill>
                  </a:tcPr>
                </a:tc>
                <a:extLst>
                  <a:ext uri="{0D108BD9-81ED-4DB2-BD59-A6C34878D82A}">
                    <a16:rowId xmlns:a16="http://schemas.microsoft.com/office/drawing/2014/main" val="10000"/>
                  </a:ext>
                </a:extLst>
              </a:tr>
              <a:tr h="700926">
                <a:tc>
                  <a:txBody>
                    <a:bodyPr/>
                    <a:lstStyle/>
                    <a:p>
                      <a:pPr algn="ctr"/>
                      <a:r>
                        <a:rPr lang="en-US" sz="2000" b="1" dirty="0"/>
                        <a:t>Immediate</a:t>
                      </a:r>
                      <a:r>
                        <a:rPr lang="en-US" sz="2000" b="1" baseline="0" dirty="0"/>
                        <a:t> Family Member</a:t>
                      </a:r>
                      <a:endParaRPr lang="en-US" sz="2000" b="1" dirty="0"/>
                    </a:p>
                  </a:txBody>
                  <a:tcPr marT="45706" marB="45706">
                    <a:solidFill>
                      <a:schemeClr val="tx1">
                        <a:lumMod val="20000"/>
                        <a:lumOff val="80000"/>
                      </a:schemeClr>
                    </a:solidFill>
                  </a:tcPr>
                </a:tc>
                <a:tc>
                  <a:txBody>
                    <a:bodyPr/>
                    <a:lstStyle/>
                    <a:p>
                      <a:pPr algn="ctr"/>
                      <a:r>
                        <a:rPr lang="en-US" sz="1800" baseline="0" dirty="0"/>
                        <a:t>Conflict </a:t>
                      </a:r>
                    </a:p>
                  </a:txBody>
                  <a:tcPr marT="45706" marB="45706">
                    <a:solidFill>
                      <a:schemeClr val="tx1">
                        <a:lumMod val="20000"/>
                        <a:lumOff val="80000"/>
                      </a:schemeClr>
                    </a:solidFill>
                  </a:tcPr>
                </a:tc>
                <a:tc>
                  <a:txBody>
                    <a:bodyPr/>
                    <a:lstStyle/>
                    <a:p>
                      <a:pPr algn="ctr"/>
                      <a:r>
                        <a:rPr lang="en-US" sz="1800" baseline="0" dirty="0"/>
                        <a:t>Conflict</a:t>
                      </a:r>
                    </a:p>
                  </a:txBody>
                  <a:tcPr marT="45706" marB="45706">
                    <a:solidFill>
                      <a:schemeClr val="tx1">
                        <a:lumMod val="20000"/>
                        <a:lumOff val="80000"/>
                      </a:schemeClr>
                    </a:solidFill>
                  </a:tcPr>
                </a:tc>
                <a:extLst>
                  <a:ext uri="{0D108BD9-81ED-4DB2-BD59-A6C34878D82A}">
                    <a16:rowId xmlns:a16="http://schemas.microsoft.com/office/drawing/2014/main" val="10001"/>
                  </a:ext>
                </a:extLst>
              </a:tr>
              <a:tr h="396169">
                <a:tc>
                  <a:txBody>
                    <a:bodyPr/>
                    <a:lstStyle/>
                    <a:p>
                      <a:pPr algn="ctr"/>
                      <a:r>
                        <a:rPr lang="en-US" sz="2000" b="1" dirty="0"/>
                        <a:t>Relative</a:t>
                      </a:r>
                    </a:p>
                  </a:txBody>
                  <a:tcPr marT="45706" marB="45706">
                    <a:solidFill>
                      <a:schemeClr val="tx1">
                        <a:lumMod val="20000"/>
                        <a:lumOff val="80000"/>
                      </a:schemeClr>
                    </a:solidFill>
                  </a:tcPr>
                </a:tc>
                <a:tc>
                  <a:txBody>
                    <a:bodyPr/>
                    <a:lstStyle/>
                    <a:p>
                      <a:pPr algn="ctr"/>
                      <a:r>
                        <a:rPr lang="en-US" sz="1800" baseline="0" dirty="0"/>
                        <a:t>Conflict</a:t>
                      </a:r>
                    </a:p>
                  </a:txBody>
                  <a:tcPr marT="45706" marB="45706">
                    <a:solidFill>
                      <a:schemeClr val="tx1">
                        <a:lumMod val="20000"/>
                        <a:lumOff val="80000"/>
                      </a:schemeClr>
                    </a:solidFill>
                  </a:tcPr>
                </a:tc>
                <a:tc>
                  <a:txBody>
                    <a:bodyPr/>
                    <a:lstStyle/>
                    <a:p>
                      <a:pPr algn="ctr"/>
                      <a:r>
                        <a:rPr lang="en-US" sz="1800" baseline="0" dirty="0">
                          <a:solidFill>
                            <a:schemeClr val="tx1"/>
                          </a:solidFill>
                        </a:rPr>
                        <a:t>Maybe*</a:t>
                      </a:r>
                    </a:p>
                  </a:txBody>
                  <a:tcPr marT="45706" marB="45706">
                    <a:solidFill>
                      <a:schemeClr val="tx1">
                        <a:lumMod val="20000"/>
                        <a:lumOff val="80000"/>
                      </a:schemeClr>
                    </a:solidFill>
                  </a:tcPr>
                </a:tc>
                <a:extLst>
                  <a:ext uri="{0D108BD9-81ED-4DB2-BD59-A6C34878D82A}">
                    <a16:rowId xmlns:a16="http://schemas.microsoft.com/office/drawing/2014/main" val="10002"/>
                  </a:ext>
                </a:extLst>
              </a:tr>
              <a:tr h="639975">
                <a:tc>
                  <a:txBody>
                    <a:bodyPr/>
                    <a:lstStyle/>
                    <a:p>
                      <a:pPr algn="ctr"/>
                      <a:r>
                        <a:rPr lang="en-US" sz="2000" b="1" dirty="0"/>
                        <a:t>“Other”</a:t>
                      </a:r>
                    </a:p>
                  </a:txBody>
                  <a:tcPr marT="45706" marB="45706">
                    <a:solidFill>
                      <a:schemeClr val="tx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aseline="0" dirty="0">
                          <a:solidFill>
                            <a:schemeClr val="tx1"/>
                          </a:solidFill>
                        </a:rPr>
                        <a:t>Maybe*</a:t>
                      </a:r>
                    </a:p>
                    <a:p>
                      <a:pPr algn="ctr"/>
                      <a:endParaRPr lang="en-US" sz="1800" baseline="0" dirty="0"/>
                    </a:p>
                  </a:txBody>
                  <a:tcPr marT="45706" marB="45706">
                    <a:solidFill>
                      <a:schemeClr val="tx1">
                        <a:lumMod val="20000"/>
                        <a:lumOff val="80000"/>
                      </a:schemeClr>
                    </a:solidFill>
                  </a:tcPr>
                </a:tc>
                <a:tc>
                  <a:txBody>
                    <a:bodyPr/>
                    <a:lstStyle/>
                    <a:p>
                      <a:pPr algn="ctr"/>
                      <a:r>
                        <a:rPr lang="en-US" sz="1800" baseline="0" dirty="0">
                          <a:solidFill>
                            <a:schemeClr val="tx1"/>
                          </a:solidFill>
                        </a:rPr>
                        <a:t>Maybe*</a:t>
                      </a:r>
                    </a:p>
                  </a:txBody>
                  <a:tcPr marT="45706" marB="45706">
                    <a:solidFill>
                      <a:schemeClr val="tx1">
                        <a:lumMod val="20000"/>
                        <a:lumOff val="80000"/>
                      </a:schemeClr>
                    </a:solidFill>
                  </a:tcPr>
                </a:tc>
                <a:extLst>
                  <a:ext uri="{0D108BD9-81ED-4DB2-BD59-A6C34878D82A}">
                    <a16:rowId xmlns:a16="http://schemas.microsoft.com/office/drawing/2014/main" val="10003"/>
                  </a:ext>
                </a:extLst>
              </a:tr>
            </a:tbl>
          </a:graphicData>
        </a:graphic>
      </p:graphicFrame>
      <p:sp>
        <p:nvSpPr>
          <p:cNvPr id="56346" name="TextBox 2">
            <a:extLst>
              <a:ext uri="{FF2B5EF4-FFF2-40B4-BE49-F238E27FC236}">
                <a16:creationId xmlns:a16="http://schemas.microsoft.com/office/drawing/2014/main" id="{88D5E718-2615-449D-B4C0-D91166D092D4}"/>
              </a:ext>
            </a:extLst>
          </p:cNvPr>
          <p:cNvSpPr txBox="1">
            <a:spLocks noChangeArrowheads="1"/>
          </p:cNvSpPr>
          <p:nvPr/>
        </p:nvSpPr>
        <p:spPr bwMode="auto">
          <a:xfrm>
            <a:off x="304800" y="4400550"/>
            <a:ext cx="8737600"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b="1" u="sng" dirty="0">
                <a:latin typeface="Arial" panose="020B0604020202020204" pitchFamily="34" charset="0"/>
              </a:rPr>
              <a:t>*Must consider the following (See A11-15; A16-15):</a:t>
            </a:r>
          </a:p>
          <a:p>
            <a:r>
              <a:rPr lang="en-US" altLang="en-US" dirty="0">
                <a:latin typeface="Arial" panose="020B0604020202020204" pitchFamily="34" charset="0"/>
              </a:rPr>
              <a:t>Is the out-of-district relative/other an officer in the NJEA or local education association?</a:t>
            </a:r>
          </a:p>
          <a:p>
            <a:r>
              <a:rPr lang="en-US" altLang="en-US" dirty="0">
                <a:latin typeface="Arial" panose="020B0604020202020204" pitchFamily="34" charset="0"/>
              </a:rPr>
              <a:t>Is the out-of-district relative/other on the negotiating team for that district?</a:t>
            </a:r>
          </a:p>
          <a:p>
            <a:r>
              <a:rPr lang="en-US" altLang="en-US" dirty="0">
                <a:latin typeface="Arial" panose="020B0604020202020204" pitchFamily="34" charset="0"/>
              </a:rPr>
              <a:t>Does the out-of-district relative/other have some other leadership role which may influence the outcome of negotiations in the other district?</a:t>
            </a:r>
          </a:p>
        </p:txBody>
      </p:sp>
      <p:pic>
        <p:nvPicPr>
          <p:cNvPr id="56347" name="Picture 4" descr="clg logo">
            <a:extLst>
              <a:ext uri="{FF2B5EF4-FFF2-40B4-BE49-F238E27FC236}">
                <a16:creationId xmlns:a16="http://schemas.microsoft.com/office/drawing/2014/main" id="{7F86D634-2782-4734-ACBE-BF7A00838A2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34400" y="6248400"/>
            <a:ext cx="5334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508166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B0890400-BB8B-4A44-AB63-65C7CA223E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154" name="Title 1">
            <a:extLst>
              <a:ext uri="{FF2B5EF4-FFF2-40B4-BE49-F238E27FC236}">
                <a16:creationId xmlns:a16="http://schemas.microsoft.com/office/drawing/2014/main" id="{AB2CE6AF-DE94-485E-B8AE-91B0E92CEF75}"/>
              </a:ext>
            </a:extLst>
          </p:cNvPr>
          <p:cNvSpPr>
            <a:spLocks noGrp="1" noChangeArrowheads="1"/>
          </p:cNvSpPr>
          <p:nvPr>
            <p:ph type="title"/>
          </p:nvPr>
        </p:nvSpPr>
        <p:spPr>
          <a:xfrm>
            <a:off x="723591" y="804333"/>
            <a:ext cx="2543925" cy="5249334"/>
          </a:xfrm>
        </p:spPr>
        <p:txBody>
          <a:bodyPr>
            <a:normAutofit/>
          </a:bodyPr>
          <a:lstStyle/>
          <a:p>
            <a:pPr algn="r" eaLnBrk="1" hangingPunct="1">
              <a:defRPr/>
            </a:pPr>
            <a:r>
              <a:rPr lang="en-US" altLang="en-US" dirty="0"/>
              <a:t>Staffing Companies?</a:t>
            </a:r>
          </a:p>
        </p:txBody>
      </p:sp>
      <p:cxnSp>
        <p:nvCxnSpPr>
          <p:cNvPr id="76" name="Straight Connector 75">
            <a:extLst>
              <a:ext uri="{FF2B5EF4-FFF2-40B4-BE49-F238E27FC236}">
                <a16:creationId xmlns:a16="http://schemas.microsoft.com/office/drawing/2014/main" id="{4D39B797-CDC6-4529-8A36-9CBFC9816337}"/>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081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2467" name="Content Placeholder 2">
            <a:extLst>
              <a:ext uri="{FF2B5EF4-FFF2-40B4-BE49-F238E27FC236}">
                <a16:creationId xmlns:a16="http://schemas.microsoft.com/office/drawing/2014/main" id="{249302A4-E9BE-444E-84F7-935CB0458202}"/>
              </a:ext>
            </a:extLst>
          </p:cNvPr>
          <p:cNvSpPr>
            <a:spLocks noGrp="1"/>
          </p:cNvSpPr>
          <p:nvPr>
            <p:ph idx="1"/>
          </p:nvPr>
        </p:nvSpPr>
        <p:spPr>
          <a:xfrm>
            <a:off x="3581406" y="804333"/>
            <a:ext cx="5333993" cy="5249334"/>
          </a:xfrm>
        </p:spPr>
        <p:txBody>
          <a:bodyPr anchor="ctr">
            <a:normAutofit/>
          </a:bodyPr>
          <a:lstStyle/>
          <a:p>
            <a:pPr eaLnBrk="1" hangingPunct="1"/>
            <a:r>
              <a:rPr lang="en-US" altLang="en-US" sz="2800" u="sng" dirty="0"/>
              <a:t>Advisory Opinion A24-17</a:t>
            </a:r>
          </a:p>
          <a:p>
            <a:pPr marL="128016" lvl="1" indent="0" eaLnBrk="1" hangingPunct="1">
              <a:buNone/>
            </a:pPr>
            <a:endParaRPr lang="en-US" altLang="en-US" sz="2800" dirty="0"/>
          </a:p>
          <a:p>
            <a:pPr marL="128016" lvl="1" indent="0" eaLnBrk="1" hangingPunct="1">
              <a:buNone/>
            </a:pPr>
            <a:r>
              <a:rPr lang="en-US" altLang="en-US" sz="2800" dirty="0"/>
              <a:t>Advised that the employment of a Board member’s sister by a substitute staffing company that had a contract with the Board for substitutes would NOT conflict the Board member from negotiations or from participating in all issues concerning the District’s Superintendent, Building Principal or Budget. </a:t>
            </a:r>
          </a:p>
        </p:txBody>
      </p:sp>
      <p:pic>
        <p:nvPicPr>
          <p:cNvPr id="62468" name="Picture 4" descr="clg logo">
            <a:extLst>
              <a:ext uri="{FF2B5EF4-FFF2-40B4-BE49-F238E27FC236}">
                <a16:creationId xmlns:a16="http://schemas.microsoft.com/office/drawing/2014/main" id="{497C25A7-3061-4B9A-890A-A760B247C8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4400" y="6248400"/>
            <a:ext cx="5334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325208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7" name="Rectangle 136">
            <a:extLst>
              <a:ext uri="{FF2B5EF4-FFF2-40B4-BE49-F238E27FC236}">
                <a16:creationId xmlns:a16="http://schemas.microsoft.com/office/drawing/2014/main" id="{B0890400-BB8B-4A44-AB63-65C7CA223E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178" name="Title 1">
            <a:extLst>
              <a:ext uri="{FF2B5EF4-FFF2-40B4-BE49-F238E27FC236}">
                <a16:creationId xmlns:a16="http://schemas.microsoft.com/office/drawing/2014/main" id="{FB77E5E3-07E9-4578-9DDB-E2B2442B0542}"/>
              </a:ext>
            </a:extLst>
          </p:cNvPr>
          <p:cNvSpPr>
            <a:spLocks noGrp="1" noChangeArrowheads="1"/>
          </p:cNvSpPr>
          <p:nvPr>
            <p:ph type="title"/>
          </p:nvPr>
        </p:nvSpPr>
        <p:spPr>
          <a:xfrm>
            <a:off x="723591" y="804333"/>
            <a:ext cx="2543925" cy="5249334"/>
          </a:xfrm>
        </p:spPr>
        <p:txBody>
          <a:bodyPr>
            <a:normAutofit/>
          </a:bodyPr>
          <a:lstStyle/>
          <a:p>
            <a:pPr algn="r" eaLnBrk="1" hangingPunct="1">
              <a:defRPr/>
            </a:pPr>
            <a:r>
              <a:rPr lang="en-US" altLang="en-US" sz="4100" dirty="0"/>
              <a:t>Substitutes?</a:t>
            </a:r>
          </a:p>
        </p:txBody>
      </p:sp>
      <p:cxnSp>
        <p:nvCxnSpPr>
          <p:cNvPr id="139" name="Straight Connector 138">
            <a:extLst>
              <a:ext uri="{FF2B5EF4-FFF2-40B4-BE49-F238E27FC236}">
                <a16:creationId xmlns:a16="http://schemas.microsoft.com/office/drawing/2014/main" id="{4D39B797-CDC6-4529-8A36-9CBFC9816337}"/>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081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3491" name="Content Placeholder 2">
            <a:extLst>
              <a:ext uri="{FF2B5EF4-FFF2-40B4-BE49-F238E27FC236}">
                <a16:creationId xmlns:a16="http://schemas.microsoft.com/office/drawing/2014/main" id="{B5A147C3-4E4A-4210-8F94-B2CD0C076D44}"/>
              </a:ext>
            </a:extLst>
          </p:cNvPr>
          <p:cNvSpPr>
            <a:spLocks noGrp="1"/>
          </p:cNvSpPr>
          <p:nvPr>
            <p:ph idx="1"/>
          </p:nvPr>
        </p:nvSpPr>
        <p:spPr>
          <a:xfrm>
            <a:off x="3749497" y="804333"/>
            <a:ext cx="5165899" cy="5249334"/>
          </a:xfrm>
        </p:spPr>
        <p:txBody>
          <a:bodyPr anchor="ctr">
            <a:normAutofit/>
          </a:bodyPr>
          <a:lstStyle/>
          <a:p>
            <a:pPr eaLnBrk="1" hangingPunct="1"/>
            <a:r>
              <a:rPr lang="en-US" altLang="en-US" sz="3200" u="sng" dirty="0"/>
              <a:t>Advisory Opinion A30-14</a:t>
            </a:r>
          </a:p>
          <a:p>
            <a:pPr eaLnBrk="1" hangingPunct="1"/>
            <a:endParaRPr lang="en-US" altLang="en-US" sz="3200" dirty="0"/>
          </a:p>
          <a:p>
            <a:pPr eaLnBrk="1" hangingPunct="1"/>
            <a:r>
              <a:rPr lang="en-US" altLang="en-US" sz="3200" dirty="0"/>
              <a:t>Advised that where a Board member’s spouse is employed as a substitute teacher in-district, the Board member may not participate in any personnel matters of those in chain of command over Board member’s spouse.</a:t>
            </a:r>
          </a:p>
        </p:txBody>
      </p:sp>
      <p:pic>
        <p:nvPicPr>
          <p:cNvPr id="63492" name="Picture 4" descr="clg logo">
            <a:extLst>
              <a:ext uri="{FF2B5EF4-FFF2-40B4-BE49-F238E27FC236}">
                <a16:creationId xmlns:a16="http://schemas.microsoft.com/office/drawing/2014/main" id="{5A0FC0F0-7E1B-43BC-8B29-1BA2F9260A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4400" y="6248400"/>
            <a:ext cx="5334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567059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B0890400-BB8B-4A44-AB63-65C7CA223E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02" name="Title 1">
            <a:extLst>
              <a:ext uri="{FF2B5EF4-FFF2-40B4-BE49-F238E27FC236}">
                <a16:creationId xmlns:a16="http://schemas.microsoft.com/office/drawing/2014/main" id="{76F266D7-04BF-4F80-BE60-AD0C2183EA05}"/>
              </a:ext>
            </a:extLst>
          </p:cNvPr>
          <p:cNvSpPr>
            <a:spLocks noGrp="1" noChangeArrowheads="1"/>
          </p:cNvSpPr>
          <p:nvPr>
            <p:ph type="title"/>
          </p:nvPr>
        </p:nvSpPr>
        <p:spPr>
          <a:xfrm>
            <a:off x="723591" y="804333"/>
            <a:ext cx="2543925" cy="5249334"/>
          </a:xfrm>
        </p:spPr>
        <p:txBody>
          <a:bodyPr>
            <a:normAutofit/>
          </a:bodyPr>
          <a:lstStyle/>
          <a:p>
            <a:pPr algn="r" eaLnBrk="1" hangingPunct="1">
              <a:defRPr/>
            </a:pPr>
            <a:r>
              <a:rPr lang="en-US" altLang="en-US" dirty="0"/>
              <a:t>Non-Traditional Education Union Membership</a:t>
            </a:r>
          </a:p>
        </p:txBody>
      </p:sp>
      <p:cxnSp>
        <p:nvCxnSpPr>
          <p:cNvPr id="76" name="Straight Connector 75">
            <a:extLst>
              <a:ext uri="{FF2B5EF4-FFF2-40B4-BE49-F238E27FC236}">
                <a16:creationId xmlns:a16="http://schemas.microsoft.com/office/drawing/2014/main" id="{4D39B797-CDC6-4529-8A36-9CBFC9816337}"/>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081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4515" name="Content Placeholder 2">
            <a:extLst>
              <a:ext uri="{FF2B5EF4-FFF2-40B4-BE49-F238E27FC236}">
                <a16:creationId xmlns:a16="http://schemas.microsoft.com/office/drawing/2014/main" id="{8B0F1BF9-2553-43D3-90EC-456B6C3DCA52}"/>
              </a:ext>
            </a:extLst>
          </p:cNvPr>
          <p:cNvSpPr>
            <a:spLocks noGrp="1"/>
          </p:cNvSpPr>
          <p:nvPr>
            <p:ph idx="1"/>
          </p:nvPr>
        </p:nvSpPr>
        <p:spPr>
          <a:xfrm>
            <a:off x="3581403" y="804333"/>
            <a:ext cx="5333998" cy="5249334"/>
          </a:xfrm>
        </p:spPr>
        <p:txBody>
          <a:bodyPr anchor="ctr">
            <a:normAutofit/>
          </a:bodyPr>
          <a:lstStyle/>
          <a:p>
            <a:pPr eaLnBrk="1" hangingPunct="1"/>
            <a:r>
              <a:rPr lang="en-US" altLang="en-US" sz="2400" u="sng" dirty="0"/>
              <a:t>Advisory Opinion A32-17</a:t>
            </a:r>
          </a:p>
          <a:p>
            <a:pPr marL="128016" lvl="1" indent="0" eaLnBrk="1" hangingPunct="1">
              <a:buNone/>
            </a:pPr>
            <a:r>
              <a:rPr lang="en-US" altLang="en-US" sz="2400" dirty="0"/>
              <a:t>Membership in a non-traditional teachers’ union (i.e., not NJEA or American Federation of Teachers) will not preclude or conflict a board member from participating in negotiations unless:</a:t>
            </a:r>
          </a:p>
          <a:p>
            <a:pPr lvl="2" eaLnBrk="1" hangingPunct="1"/>
            <a:r>
              <a:rPr lang="en-US" altLang="en-US" sz="2400" dirty="0"/>
              <a:t>There is a financial relationship or nexus between the local association(s) and the non-traditional teachers’ union of which the board member or board member’s immediate family member, relative or other is a member.</a:t>
            </a:r>
          </a:p>
        </p:txBody>
      </p:sp>
      <p:pic>
        <p:nvPicPr>
          <p:cNvPr id="64516" name="Picture 4" descr="clg logo">
            <a:extLst>
              <a:ext uri="{FF2B5EF4-FFF2-40B4-BE49-F238E27FC236}">
                <a16:creationId xmlns:a16="http://schemas.microsoft.com/office/drawing/2014/main" id="{6C5D3214-BF49-406E-B4B0-B7A812D195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4400" y="6248400"/>
            <a:ext cx="5334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519473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8" name="Rectangle 137">
            <a:extLst>
              <a:ext uri="{FF2B5EF4-FFF2-40B4-BE49-F238E27FC236}">
                <a16:creationId xmlns:a16="http://schemas.microsoft.com/office/drawing/2014/main" id="{39E4C68A-A4A9-48A4-9FF2-D2896B1EA0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a:extLst>
              <a:ext uri="{FF2B5EF4-FFF2-40B4-BE49-F238E27FC236}">
                <a16:creationId xmlns:a16="http://schemas.microsoft.com/office/drawing/2014/main" id="{E2B9AEA5-52CB-49A6-AF8A-33502F291B9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226" name="AutoShape 2">
            <a:extLst>
              <a:ext uri="{FF2B5EF4-FFF2-40B4-BE49-F238E27FC236}">
                <a16:creationId xmlns:a16="http://schemas.microsoft.com/office/drawing/2014/main" id="{EDDD78EB-0E03-40F1-A28E-895D6F549BE0}"/>
              </a:ext>
            </a:extLst>
          </p:cNvPr>
          <p:cNvSpPr>
            <a:spLocks noGrp="1" noChangeArrowheads="1"/>
          </p:cNvSpPr>
          <p:nvPr>
            <p:ph type="title"/>
          </p:nvPr>
        </p:nvSpPr>
        <p:spPr>
          <a:xfrm>
            <a:off x="723591" y="804333"/>
            <a:ext cx="2543925" cy="5249334"/>
          </a:xfrm>
        </p:spPr>
        <p:txBody>
          <a:bodyPr>
            <a:normAutofit/>
          </a:bodyPr>
          <a:lstStyle/>
          <a:p>
            <a:pPr algn="r" eaLnBrk="1" hangingPunct="1">
              <a:defRPr/>
            </a:pPr>
            <a:r>
              <a:rPr lang="en-US" altLang="en-US">
                <a:solidFill>
                  <a:srgbClr val="FFFFFF"/>
                </a:solidFill>
              </a:rPr>
              <a:t>Doctrine of Necessity</a:t>
            </a:r>
          </a:p>
        </p:txBody>
      </p:sp>
      <p:sp>
        <p:nvSpPr>
          <p:cNvPr id="65539" name="Rectangle 3">
            <a:extLst>
              <a:ext uri="{FF2B5EF4-FFF2-40B4-BE49-F238E27FC236}">
                <a16:creationId xmlns:a16="http://schemas.microsoft.com/office/drawing/2014/main" id="{E7876D20-9116-46D4-9194-AAA6C383AA5E}"/>
              </a:ext>
            </a:extLst>
          </p:cNvPr>
          <p:cNvSpPr>
            <a:spLocks noGrp="1"/>
          </p:cNvSpPr>
          <p:nvPr>
            <p:ph idx="1"/>
          </p:nvPr>
        </p:nvSpPr>
        <p:spPr>
          <a:xfrm>
            <a:off x="3713286" y="804333"/>
            <a:ext cx="5202114" cy="5249334"/>
          </a:xfrm>
        </p:spPr>
        <p:txBody>
          <a:bodyPr anchor="ctr">
            <a:noAutofit/>
          </a:bodyPr>
          <a:lstStyle/>
          <a:p>
            <a:pPr eaLnBrk="1" hangingPunct="1"/>
            <a:r>
              <a:rPr lang="en-US" altLang="en-US" sz="2400" dirty="0"/>
              <a:t>Where so many board members have ethical conflicts that the board cannot function, then a board may use the Doctrine of Necessity which will allow the board to function as if no member had a conflict.</a:t>
            </a:r>
          </a:p>
          <a:p>
            <a:pPr marL="128016" lvl="1" indent="0" eaLnBrk="1" hangingPunct="1">
              <a:buNone/>
            </a:pPr>
            <a:r>
              <a:rPr lang="en-US" altLang="en-US" sz="2400" dirty="0"/>
              <a:t>Board must pass a resolution invoking doctrine, reasons for it, and the nature of the conflicts.</a:t>
            </a:r>
          </a:p>
          <a:p>
            <a:pPr marL="128016" lvl="1" indent="0" eaLnBrk="1" hangingPunct="1">
              <a:buNone/>
            </a:pPr>
            <a:r>
              <a:rPr lang="en-US" altLang="en-US" sz="2400" dirty="0"/>
              <a:t>Doctrine allows voting and, in limited circumstances, participation in negotiations.</a:t>
            </a:r>
          </a:p>
          <a:p>
            <a:pPr marL="128016" lvl="1" indent="0" eaLnBrk="1" hangingPunct="1">
              <a:buNone/>
            </a:pPr>
            <a:r>
              <a:rPr lang="en-US" altLang="en-US" sz="2400" dirty="0"/>
              <a:t>Board should consult with attorney before using Doctrine of Necessity.</a:t>
            </a:r>
          </a:p>
        </p:txBody>
      </p:sp>
      <p:pic>
        <p:nvPicPr>
          <p:cNvPr id="65540" name="Picture 4" descr="clg logo">
            <a:extLst>
              <a:ext uri="{FF2B5EF4-FFF2-40B4-BE49-F238E27FC236}">
                <a16:creationId xmlns:a16="http://schemas.microsoft.com/office/drawing/2014/main" id="{193C96F1-67AC-4E56-87FA-3D3155B802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34400" y="6248400"/>
            <a:ext cx="5334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579142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7" name="Rectangle 136">
            <a:extLst>
              <a:ext uri="{FF2B5EF4-FFF2-40B4-BE49-F238E27FC236}">
                <a16:creationId xmlns:a16="http://schemas.microsoft.com/office/drawing/2014/main" id="{B0890400-BB8B-4A44-AB63-65C7CA223E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274" name="Title 1">
            <a:extLst>
              <a:ext uri="{FF2B5EF4-FFF2-40B4-BE49-F238E27FC236}">
                <a16:creationId xmlns:a16="http://schemas.microsoft.com/office/drawing/2014/main" id="{6D16E089-FF96-4168-AE23-54C9C0AFCEFF}"/>
              </a:ext>
            </a:extLst>
          </p:cNvPr>
          <p:cNvSpPr>
            <a:spLocks noGrp="1" noChangeArrowheads="1"/>
          </p:cNvSpPr>
          <p:nvPr>
            <p:ph type="title"/>
          </p:nvPr>
        </p:nvSpPr>
        <p:spPr>
          <a:xfrm>
            <a:off x="723591" y="804333"/>
            <a:ext cx="2543925" cy="5249334"/>
          </a:xfrm>
        </p:spPr>
        <p:txBody>
          <a:bodyPr>
            <a:normAutofit/>
          </a:bodyPr>
          <a:lstStyle/>
          <a:p>
            <a:pPr algn="r" eaLnBrk="1" hangingPunct="1">
              <a:defRPr/>
            </a:pPr>
            <a:r>
              <a:rPr lang="en-US" altLang="en-US"/>
              <a:t>Doctrine of Necessity</a:t>
            </a:r>
          </a:p>
        </p:txBody>
      </p:sp>
      <p:cxnSp>
        <p:nvCxnSpPr>
          <p:cNvPr id="139" name="Straight Connector 138">
            <a:extLst>
              <a:ext uri="{FF2B5EF4-FFF2-40B4-BE49-F238E27FC236}">
                <a16:creationId xmlns:a16="http://schemas.microsoft.com/office/drawing/2014/main" id="{4D39B797-CDC6-4529-8A36-9CBFC9816337}"/>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081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7587" name="Content Placeholder 2">
            <a:extLst>
              <a:ext uri="{FF2B5EF4-FFF2-40B4-BE49-F238E27FC236}">
                <a16:creationId xmlns:a16="http://schemas.microsoft.com/office/drawing/2014/main" id="{8A621380-6A10-4A26-BF26-A9BC1033308C}"/>
              </a:ext>
            </a:extLst>
          </p:cNvPr>
          <p:cNvSpPr>
            <a:spLocks noGrp="1"/>
          </p:cNvSpPr>
          <p:nvPr>
            <p:ph idx="1"/>
          </p:nvPr>
        </p:nvSpPr>
        <p:spPr>
          <a:xfrm>
            <a:off x="3581412" y="804333"/>
            <a:ext cx="5333985" cy="5249334"/>
          </a:xfrm>
        </p:spPr>
        <p:txBody>
          <a:bodyPr anchor="ctr">
            <a:noAutofit/>
          </a:bodyPr>
          <a:lstStyle/>
          <a:p>
            <a:pPr eaLnBrk="1" hangingPunct="1"/>
            <a:r>
              <a:rPr lang="en-US" altLang="en-US" sz="2800" dirty="0"/>
              <a:t>Advisory Opinion A28-17 -- Invoking the Doctrine to form a Committee</a:t>
            </a:r>
          </a:p>
          <a:p>
            <a:pPr lvl="1" eaLnBrk="1" hangingPunct="1"/>
            <a:r>
              <a:rPr lang="en-US" altLang="en-US" sz="2800" dirty="0"/>
              <a:t>SEC does not require at least three members to be on a Board Committee.</a:t>
            </a:r>
          </a:p>
          <a:p>
            <a:pPr lvl="1" eaLnBrk="1" hangingPunct="1"/>
            <a:r>
              <a:rPr lang="en-US" altLang="en-US" sz="2800" dirty="0"/>
              <a:t>Permissible to have only two members on a Committee.</a:t>
            </a:r>
          </a:p>
          <a:p>
            <a:pPr lvl="1" eaLnBrk="1" hangingPunct="1"/>
            <a:r>
              <a:rPr lang="en-US" altLang="en-US" sz="2800" dirty="0"/>
              <a:t>But cannot have only one member on a Committee</a:t>
            </a:r>
          </a:p>
          <a:p>
            <a:pPr lvl="2" eaLnBrk="1" hangingPunct="1"/>
            <a:r>
              <a:rPr lang="en-US" altLang="en-US" sz="2800" dirty="0"/>
              <a:t>If there is only one non-conflicted member, then the Board can invoke the Doctrine of Necessity in order to form a Committee.  </a:t>
            </a:r>
          </a:p>
        </p:txBody>
      </p:sp>
      <p:pic>
        <p:nvPicPr>
          <p:cNvPr id="67588" name="Picture 4" descr="clg logo">
            <a:extLst>
              <a:ext uri="{FF2B5EF4-FFF2-40B4-BE49-F238E27FC236}">
                <a16:creationId xmlns:a16="http://schemas.microsoft.com/office/drawing/2014/main" id="{1EE9B490-61EB-4ECB-89A3-ECC43FF09C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4400" y="6248400"/>
            <a:ext cx="5334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97242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4" name="Rectangle 75">
            <a:extLst>
              <a:ext uri="{FF2B5EF4-FFF2-40B4-BE49-F238E27FC236}">
                <a16:creationId xmlns:a16="http://schemas.microsoft.com/office/drawing/2014/main" id="{319E6BB3-DF2B-4751-97C5-B3DB949AED9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964"/>
            <a:ext cx="6095113" cy="68785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298" name="Title 1">
            <a:extLst>
              <a:ext uri="{FF2B5EF4-FFF2-40B4-BE49-F238E27FC236}">
                <a16:creationId xmlns:a16="http://schemas.microsoft.com/office/drawing/2014/main" id="{78F271ED-E867-4F87-8695-800801BEDBC3}"/>
              </a:ext>
            </a:extLst>
          </p:cNvPr>
          <p:cNvSpPr>
            <a:spLocks noGrp="1" noChangeArrowheads="1"/>
          </p:cNvSpPr>
          <p:nvPr>
            <p:ph type="title"/>
          </p:nvPr>
        </p:nvSpPr>
        <p:spPr>
          <a:xfrm>
            <a:off x="768096" y="4911819"/>
            <a:ext cx="4882895" cy="1499616"/>
          </a:xfrm>
        </p:spPr>
        <p:txBody>
          <a:bodyPr>
            <a:normAutofit/>
          </a:bodyPr>
          <a:lstStyle/>
          <a:p>
            <a:pPr eaLnBrk="1" hangingPunct="1">
              <a:defRPr/>
            </a:pPr>
            <a:r>
              <a:rPr lang="en-US" altLang="en-US">
                <a:solidFill>
                  <a:srgbClr val="FFFFFF"/>
                </a:solidFill>
              </a:rPr>
              <a:t>Interview Process </a:t>
            </a:r>
          </a:p>
        </p:txBody>
      </p:sp>
      <p:sp>
        <p:nvSpPr>
          <p:cNvPr id="68611" name="Content Placeholder 2">
            <a:extLst>
              <a:ext uri="{FF2B5EF4-FFF2-40B4-BE49-F238E27FC236}">
                <a16:creationId xmlns:a16="http://schemas.microsoft.com/office/drawing/2014/main" id="{1369189E-FB41-45F5-8988-E68F36FD9E79}"/>
              </a:ext>
            </a:extLst>
          </p:cNvPr>
          <p:cNvSpPr>
            <a:spLocks noGrp="1"/>
          </p:cNvSpPr>
          <p:nvPr>
            <p:ph idx="1"/>
          </p:nvPr>
        </p:nvSpPr>
        <p:spPr>
          <a:xfrm>
            <a:off x="304809" y="643467"/>
            <a:ext cx="5562581" cy="3606798"/>
          </a:xfrm>
        </p:spPr>
        <p:txBody>
          <a:bodyPr anchor="ctr">
            <a:noAutofit/>
          </a:bodyPr>
          <a:lstStyle/>
          <a:p>
            <a:pPr eaLnBrk="1" hangingPunct="1"/>
            <a:r>
              <a:rPr lang="en-US" altLang="en-US" sz="2400" dirty="0">
                <a:solidFill>
                  <a:srgbClr val="FFFFFF"/>
                </a:solidFill>
              </a:rPr>
              <a:t>Advisory Opinion A31-15 (Jan. 2016)</a:t>
            </a:r>
          </a:p>
          <a:p>
            <a:pPr marL="128016" lvl="1" indent="0" eaLnBrk="1" hangingPunct="1">
              <a:buNone/>
            </a:pPr>
            <a:r>
              <a:rPr lang="en-US" altLang="en-US" sz="2400" dirty="0">
                <a:solidFill>
                  <a:srgbClr val="FFFFFF"/>
                </a:solidFill>
              </a:rPr>
              <a:t>Each Board of Education may decide if it wants a Personnel Committee.</a:t>
            </a:r>
          </a:p>
          <a:p>
            <a:pPr marL="128016" lvl="1" indent="0" eaLnBrk="1" hangingPunct="1">
              <a:buNone/>
            </a:pPr>
            <a:r>
              <a:rPr lang="en-US" altLang="en-US" sz="2400" dirty="0">
                <a:solidFill>
                  <a:srgbClr val="FFFFFF"/>
                </a:solidFill>
              </a:rPr>
              <a:t>SEC </a:t>
            </a:r>
            <a:r>
              <a:rPr lang="en-US" altLang="en-US" sz="2400" b="1" i="1" dirty="0">
                <a:solidFill>
                  <a:srgbClr val="FFFFFF"/>
                </a:solidFill>
              </a:rPr>
              <a:t>does not</a:t>
            </a:r>
            <a:r>
              <a:rPr lang="en-US" altLang="en-US" sz="2400" b="1" dirty="0">
                <a:solidFill>
                  <a:srgbClr val="FFFFFF"/>
                </a:solidFill>
              </a:rPr>
              <a:t> </a:t>
            </a:r>
            <a:r>
              <a:rPr lang="en-US" altLang="en-US" sz="2400" dirty="0">
                <a:solidFill>
                  <a:srgbClr val="FFFFFF"/>
                </a:solidFill>
              </a:rPr>
              <a:t>support Board members conducting interviews for positions below Superintendent.</a:t>
            </a:r>
          </a:p>
          <a:p>
            <a:pPr marL="128016" lvl="1" indent="0" eaLnBrk="1" hangingPunct="1">
              <a:buNone/>
            </a:pPr>
            <a:r>
              <a:rPr lang="en-US" altLang="en-US" sz="2400" dirty="0">
                <a:solidFill>
                  <a:srgbClr val="FFFFFF"/>
                </a:solidFill>
              </a:rPr>
              <a:t>If a board forms a personnel committee, </a:t>
            </a:r>
            <a:r>
              <a:rPr lang="en-US" altLang="en-US" sz="2400" b="1" i="1" dirty="0">
                <a:solidFill>
                  <a:srgbClr val="FFFFFF"/>
                </a:solidFill>
              </a:rPr>
              <a:t>no more than 1 or 2</a:t>
            </a:r>
            <a:r>
              <a:rPr lang="en-US" altLang="en-US" sz="2400" i="1" dirty="0">
                <a:solidFill>
                  <a:srgbClr val="FFFFFF"/>
                </a:solidFill>
              </a:rPr>
              <a:t> </a:t>
            </a:r>
            <a:r>
              <a:rPr lang="en-US" altLang="en-US" sz="2400" dirty="0">
                <a:solidFill>
                  <a:srgbClr val="FFFFFF"/>
                </a:solidFill>
              </a:rPr>
              <a:t>board members may participate.</a:t>
            </a:r>
          </a:p>
          <a:p>
            <a:pPr marL="128016" lvl="1" indent="0" eaLnBrk="1" hangingPunct="1">
              <a:buNone/>
            </a:pPr>
            <a:r>
              <a:rPr lang="en-US" altLang="en-US" sz="2400" dirty="0">
                <a:solidFill>
                  <a:srgbClr val="FFFFFF"/>
                </a:solidFill>
              </a:rPr>
              <a:t>Participating members have a limited role.</a:t>
            </a:r>
          </a:p>
        </p:txBody>
      </p:sp>
      <p:pic>
        <p:nvPicPr>
          <p:cNvPr id="73" name="Graphic 72" descr="Meeting">
            <a:extLst>
              <a:ext uri="{FF2B5EF4-FFF2-40B4-BE49-F238E27FC236}">
                <a16:creationId xmlns:a16="http://schemas.microsoft.com/office/drawing/2014/main" id="{35E1379E-56B7-4B4A-B86D-D75F76790D01}"/>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6980933" y="2810785"/>
            <a:ext cx="1236429" cy="1236429"/>
          </a:xfrm>
          <a:prstGeom prst="rect">
            <a:avLst/>
          </a:prstGeom>
        </p:spPr>
      </p:pic>
      <p:cxnSp>
        <p:nvCxnSpPr>
          <p:cNvPr id="78" name="Straight Connector 77">
            <a:extLst>
              <a:ext uri="{FF2B5EF4-FFF2-40B4-BE49-F238E27FC236}">
                <a16:creationId xmlns:a16="http://schemas.microsoft.com/office/drawing/2014/main" id="{A61721DD-D110-44EE-82A7-D56AB687E614}"/>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5204427"/>
            <a:ext cx="0" cy="91440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pic>
        <p:nvPicPr>
          <p:cNvPr id="68612" name="Picture 4" descr="clg logo">
            <a:extLst>
              <a:ext uri="{FF2B5EF4-FFF2-40B4-BE49-F238E27FC236}">
                <a16:creationId xmlns:a16="http://schemas.microsoft.com/office/drawing/2014/main" id="{FCE591D3-7020-49FD-A979-583CC5E9ECE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34400" y="6248400"/>
            <a:ext cx="5334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5193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1" name="Rectangle 200">
            <a:extLst>
              <a:ext uri="{FF2B5EF4-FFF2-40B4-BE49-F238E27FC236}">
                <a16:creationId xmlns:a16="http://schemas.microsoft.com/office/drawing/2014/main" id="{B0890400-BB8B-4A44-AB63-65C7CA223E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18" name="AutoShape 2">
            <a:extLst>
              <a:ext uri="{FF2B5EF4-FFF2-40B4-BE49-F238E27FC236}">
                <a16:creationId xmlns:a16="http://schemas.microsoft.com/office/drawing/2014/main" id="{7B2FE2C3-3A18-49D7-86F1-0418B8996D85}"/>
              </a:ext>
            </a:extLst>
          </p:cNvPr>
          <p:cNvSpPr>
            <a:spLocks noGrp="1" noChangeArrowheads="1"/>
          </p:cNvSpPr>
          <p:nvPr>
            <p:ph type="title"/>
          </p:nvPr>
        </p:nvSpPr>
        <p:spPr>
          <a:xfrm>
            <a:off x="723591" y="804333"/>
            <a:ext cx="2543925" cy="5249334"/>
          </a:xfrm>
        </p:spPr>
        <p:txBody>
          <a:bodyPr>
            <a:normAutofit/>
          </a:bodyPr>
          <a:lstStyle/>
          <a:p>
            <a:pPr algn="r" eaLnBrk="1" fontAlgn="auto" hangingPunct="1">
              <a:spcAft>
                <a:spcPts val="0"/>
              </a:spcAft>
              <a:defRPr/>
            </a:pPr>
            <a:r>
              <a:rPr lang="en-US" altLang="en-US"/>
              <a:t>Code of Ethics N.J.S.A. 18A:12-24.1(a)</a:t>
            </a:r>
            <a:br>
              <a:rPr lang="en-US" altLang="en-US"/>
            </a:br>
            <a:r>
              <a:rPr lang="en-US" altLang="en-US"/>
              <a:t>“Uphold All Laws”</a:t>
            </a:r>
          </a:p>
        </p:txBody>
      </p:sp>
      <p:cxnSp>
        <p:nvCxnSpPr>
          <p:cNvPr id="203" name="Straight Connector 202">
            <a:extLst>
              <a:ext uri="{FF2B5EF4-FFF2-40B4-BE49-F238E27FC236}">
                <a16:creationId xmlns:a16="http://schemas.microsoft.com/office/drawing/2014/main" id="{4D39B797-CDC6-4529-8A36-9CBFC9816337}"/>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081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387" name="Rectangle 3">
            <a:extLst>
              <a:ext uri="{FF2B5EF4-FFF2-40B4-BE49-F238E27FC236}">
                <a16:creationId xmlns:a16="http://schemas.microsoft.com/office/drawing/2014/main" id="{2CEB170D-1875-4252-A5E1-0C3A2B28269D}"/>
              </a:ext>
            </a:extLst>
          </p:cNvPr>
          <p:cNvSpPr>
            <a:spLocks noGrp="1"/>
          </p:cNvSpPr>
          <p:nvPr>
            <p:ph idx="1"/>
          </p:nvPr>
        </p:nvSpPr>
        <p:spPr>
          <a:xfrm>
            <a:off x="3749497" y="228600"/>
            <a:ext cx="5089701" cy="6324599"/>
          </a:xfrm>
        </p:spPr>
        <p:txBody>
          <a:bodyPr anchor="ctr">
            <a:normAutofit/>
          </a:bodyPr>
          <a:lstStyle/>
          <a:p>
            <a:pPr marL="533400" indent="-533400" eaLnBrk="1" hangingPunct="1">
              <a:buFont typeface="Wingdings" panose="05000000000000000000" pitchFamily="2" charset="2"/>
              <a:buAutoNum type="arabicPeriod"/>
            </a:pPr>
            <a:r>
              <a:rPr lang="en-US" altLang="en-US" sz="2400" dirty="0">
                <a:cs typeface="Times New Roman" panose="02020603050405020304" pitchFamily="18" charset="0"/>
              </a:rPr>
              <a:t>I will uphold and enforce all laws, rules and regulations of the State Board of Education, and court orders pertaining to schools.   Desired changes shall be brought about only through legal and ethical procedures.</a:t>
            </a:r>
          </a:p>
          <a:p>
            <a:pPr marL="285750" lvl="1" eaLnBrk="1" hangingPunct="1">
              <a:buFontTx/>
              <a:buNone/>
            </a:pPr>
            <a:r>
              <a:rPr lang="en-US" altLang="en-US" sz="2400" dirty="0">
                <a:cs typeface="Times New Roman" panose="02020603050405020304" pitchFamily="18" charset="0"/>
              </a:rPr>
              <a:t>Evidence of Violation: </a:t>
            </a:r>
          </a:p>
          <a:p>
            <a:pPr marL="285750" lvl="1" eaLnBrk="1" hangingPunct="1">
              <a:buFontTx/>
              <a:buAutoNum type="alphaUcPeriod"/>
            </a:pPr>
            <a:r>
              <a:rPr lang="en-US" altLang="en-US" sz="2400" dirty="0">
                <a:cs typeface="Times New Roman" panose="02020603050405020304" pitchFamily="18" charset="0"/>
              </a:rPr>
              <a:t> Copy of a final decision from any court of law or administrative agency of this State demonstrating that the Board member failed to enforce all laws, rules and regulations of the State Board of Education; or</a:t>
            </a:r>
          </a:p>
          <a:p>
            <a:pPr marL="285750" lvl="1" eaLnBrk="1" hangingPunct="1">
              <a:buFontTx/>
              <a:buAutoNum type="alphaUcPeriod"/>
            </a:pPr>
            <a:r>
              <a:rPr lang="en-US" altLang="en-US" sz="2400" dirty="0">
                <a:cs typeface="Times New Roman" panose="02020603050405020304" pitchFamily="18" charset="0"/>
              </a:rPr>
              <a:t> Court orders pertaining to schools; or that the board member brought about changes through illegal or unethical procedures.</a:t>
            </a:r>
          </a:p>
        </p:txBody>
      </p:sp>
      <p:pic>
        <p:nvPicPr>
          <p:cNvPr id="16388" name="Picture 4" descr="clg logo">
            <a:extLst>
              <a:ext uri="{FF2B5EF4-FFF2-40B4-BE49-F238E27FC236}">
                <a16:creationId xmlns:a16="http://schemas.microsoft.com/office/drawing/2014/main" id="{E536A43A-2A7A-4B25-BD72-4FFED622C9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34400" y="6248400"/>
            <a:ext cx="5334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337802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 name="Rectangle 75">
            <a:extLst>
              <a:ext uri="{FF2B5EF4-FFF2-40B4-BE49-F238E27FC236}">
                <a16:creationId xmlns:a16="http://schemas.microsoft.com/office/drawing/2014/main" id="{319E6BB3-DF2B-4751-97C5-B3DB949AED9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964"/>
            <a:ext cx="6095113" cy="68785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322" name="Title 1">
            <a:extLst>
              <a:ext uri="{FF2B5EF4-FFF2-40B4-BE49-F238E27FC236}">
                <a16:creationId xmlns:a16="http://schemas.microsoft.com/office/drawing/2014/main" id="{3CEADFD5-CC7F-4B6E-B9C1-B23CC1E2F937}"/>
              </a:ext>
            </a:extLst>
          </p:cNvPr>
          <p:cNvSpPr>
            <a:spLocks noGrp="1" noChangeArrowheads="1"/>
          </p:cNvSpPr>
          <p:nvPr>
            <p:ph type="title"/>
          </p:nvPr>
        </p:nvSpPr>
        <p:spPr>
          <a:xfrm>
            <a:off x="768096" y="4911819"/>
            <a:ext cx="4882895" cy="1499616"/>
          </a:xfrm>
        </p:spPr>
        <p:txBody>
          <a:bodyPr>
            <a:normAutofit/>
          </a:bodyPr>
          <a:lstStyle/>
          <a:p>
            <a:pPr eaLnBrk="1" hangingPunct="1">
              <a:defRPr/>
            </a:pPr>
            <a:r>
              <a:rPr lang="en-US" altLang="en-US">
                <a:solidFill>
                  <a:srgbClr val="FFFFFF"/>
                </a:solidFill>
              </a:rPr>
              <a:t>Interview Process </a:t>
            </a:r>
          </a:p>
        </p:txBody>
      </p:sp>
      <p:sp>
        <p:nvSpPr>
          <p:cNvPr id="69635" name="Content Placeholder 2">
            <a:extLst>
              <a:ext uri="{FF2B5EF4-FFF2-40B4-BE49-F238E27FC236}">
                <a16:creationId xmlns:a16="http://schemas.microsoft.com/office/drawing/2014/main" id="{CD9BD90A-0EAA-4E54-962E-46BFD05C0166}"/>
              </a:ext>
            </a:extLst>
          </p:cNvPr>
          <p:cNvSpPr>
            <a:spLocks noGrp="1"/>
          </p:cNvSpPr>
          <p:nvPr>
            <p:ph idx="1"/>
          </p:nvPr>
        </p:nvSpPr>
        <p:spPr>
          <a:xfrm>
            <a:off x="304802" y="643466"/>
            <a:ext cx="5562598" cy="4080933"/>
          </a:xfrm>
        </p:spPr>
        <p:txBody>
          <a:bodyPr anchor="ctr">
            <a:noAutofit/>
          </a:bodyPr>
          <a:lstStyle/>
          <a:p>
            <a:pPr eaLnBrk="1" hangingPunct="1"/>
            <a:r>
              <a:rPr lang="en-US" altLang="en-US" sz="2400" dirty="0">
                <a:solidFill>
                  <a:srgbClr val="FFFFFF"/>
                </a:solidFill>
              </a:rPr>
              <a:t>Advisory Opinion A31-15 (Jan. 2016)</a:t>
            </a:r>
          </a:p>
          <a:p>
            <a:pPr eaLnBrk="1" hangingPunct="1"/>
            <a:r>
              <a:rPr lang="en-US" altLang="en-US" sz="2400" dirty="0">
                <a:solidFill>
                  <a:srgbClr val="FFFFFF"/>
                </a:solidFill>
              </a:rPr>
              <a:t>Board members may not conduct the interview but may offer observations and assessments.</a:t>
            </a:r>
          </a:p>
          <a:p>
            <a:pPr eaLnBrk="1" hangingPunct="1"/>
            <a:r>
              <a:rPr lang="en-US" altLang="en-US" sz="2400" dirty="0">
                <a:solidFill>
                  <a:srgbClr val="FFFFFF"/>
                </a:solidFill>
              </a:rPr>
              <a:t>Final recommendations are “wholly within the purview of the Superintendent.”</a:t>
            </a:r>
          </a:p>
          <a:p>
            <a:pPr eaLnBrk="1" hangingPunct="1"/>
            <a:r>
              <a:rPr lang="en-US" altLang="en-US" sz="2400" dirty="0">
                <a:solidFill>
                  <a:srgbClr val="FFFFFF"/>
                </a:solidFill>
              </a:rPr>
              <a:t>Selecting candidates and making recommendations is solely the role of the Superintendent. (NJSA 18A:27-4.1)</a:t>
            </a:r>
          </a:p>
          <a:p>
            <a:pPr eaLnBrk="1" hangingPunct="1"/>
            <a:r>
              <a:rPr lang="en-US" altLang="en-US" sz="2400" dirty="0">
                <a:solidFill>
                  <a:srgbClr val="FFFFFF"/>
                </a:solidFill>
              </a:rPr>
              <a:t>Before a recommendation is made for hiring, board members have no role except when selecting a Superintendent.</a:t>
            </a:r>
          </a:p>
        </p:txBody>
      </p:sp>
      <p:pic>
        <p:nvPicPr>
          <p:cNvPr id="73" name="Graphic 72" descr="Handshake">
            <a:extLst>
              <a:ext uri="{FF2B5EF4-FFF2-40B4-BE49-F238E27FC236}">
                <a16:creationId xmlns:a16="http://schemas.microsoft.com/office/drawing/2014/main" id="{48ED9BF5-4876-4F35-B6E9-034D62E01CA0}"/>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6980933" y="2810785"/>
            <a:ext cx="1236429" cy="1236429"/>
          </a:xfrm>
          <a:prstGeom prst="rect">
            <a:avLst/>
          </a:prstGeom>
        </p:spPr>
      </p:pic>
      <p:cxnSp>
        <p:nvCxnSpPr>
          <p:cNvPr id="78" name="Straight Connector 77">
            <a:extLst>
              <a:ext uri="{FF2B5EF4-FFF2-40B4-BE49-F238E27FC236}">
                <a16:creationId xmlns:a16="http://schemas.microsoft.com/office/drawing/2014/main" id="{A61721DD-D110-44EE-82A7-D56AB687E614}"/>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5204427"/>
            <a:ext cx="0" cy="91440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pic>
        <p:nvPicPr>
          <p:cNvPr id="69636" name="Picture 4" descr="clg logo">
            <a:extLst>
              <a:ext uri="{FF2B5EF4-FFF2-40B4-BE49-F238E27FC236}">
                <a16:creationId xmlns:a16="http://schemas.microsoft.com/office/drawing/2014/main" id="{D228A48D-4E86-4879-A634-0D28408445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34400" y="6248400"/>
            <a:ext cx="5334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658075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Title 1">
            <a:extLst>
              <a:ext uri="{FF2B5EF4-FFF2-40B4-BE49-F238E27FC236}">
                <a16:creationId xmlns:a16="http://schemas.microsoft.com/office/drawing/2014/main" id="{B542126D-F8C0-469D-9BFA-03B9F7A5E7E8}"/>
              </a:ext>
            </a:extLst>
          </p:cNvPr>
          <p:cNvSpPr>
            <a:spLocks noGrp="1" noChangeArrowheads="1"/>
          </p:cNvSpPr>
          <p:nvPr>
            <p:ph type="title"/>
          </p:nvPr>
        </p:nvSpPr>
        <p:spPr>
          <a:xfrm>
            <a:off x="768096" y="585216"/>
            <a:ext cx="7290054" cy="1499616"/>
          </a:xfrm>
        </p:spPr>
        <p:txBody>
          <a:bodyPr>
            <a:normAutofit/>
          </a:bodyPr>
          <a:lstStyle/>
          <a:p>
            <a:pPr eaLnBrk="1" hangingPunct="1">
              <a:defRPr/>
            </a:pPr>
            <a:r>
              <a:rPr lang="en-US" altLang="en-US"/>
              <a:t>Volunteering</a:t>
            </a:r>
          </a:p>
        </p:txBody>
      </p:sp>
      <p:pic>
        <p:nvPicPr>
          <p:cNvPr id="136" name="Graphic 135" descr="Teacher">
            <a:extLst>
              <a:ext uri="{FF2B5EF4-FFF2-40B4-BE49-F238E27FC236}">
                <a16:creationId xmlns:a16="http://schemas.microsoft.com/office/drawing/2014/main" id="{D7A28F2B-F99E-460F-A4F7-37F18B2D453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768095" y="2754624"/>
            <a:ext cx="2711704" cy="2711704"/>
          </a:xfrm>
          <a:prstGeom prst="rect">
            <a:avLst/>
          </a:prstGeom>
        </p:spPr>
      </p:pic>
      <p:sp>
        <p:nvSpPr>
          <p:cNvPr id="70659" name="Content Placeholder 2">
            <a:extLst>
              <a:ext uri="{FF2B5EF4-FFF2-40B4-BE49-F238E27FC236}">
                <a16:creationId xmlns:a16="http://schemas.microsoft.com/office/drawing/2014/main" id="{7FA5B232-5623-46C9-B1B6-D43787F43497}"/>
              </a:ext>
            </a:extLst>
          </p:cNvPr>
          <p:cNvSpPr>
            <a:spLocks noGrp="1"/>
          </p:cNvSpPr>
          <p:nvPr>
            <p:ph idx="1"/>
          </p:nvPr>
        </p:nvSpPr>
        <p:spPr>
          <a:xfrm>
            <a:off x="3797709" y="533400"/>
            <a:ext cx="5117691" cy="5775960"/>
          </a:xfrm>
        </p:spPr>
        <p:txBody>
          <a:bodyPr>
            <a:normAutofit/>
          </a:bodyPr>
          <a:lstStyle/>
          <a:p>
            <a:pPr eaLnBrk="1" hangingPunct="1"/>
            <a:r>
              <a:rPr lang="en-US" altLang="en-US" sz="2300" dirty="0"/>
              <a:t>Advisory Opinions A32-14; A10-15; A17-15 and A-24-15</a:t>
            </a:r>
          </a:p>
          <a:p>
            <a:pPr eaLnBrk="1" hangingPunct="1"/>
            <a:r>
              <a:rPr lang="en-US" altLang="en-US" sz="2300" dirty="0"/>
              <a:t>SEC concerned with “degree of involvement” with staff and students that a Board member could have with students</a:t>
            </a:r>
          </a:p>
          <a:p>
            <a:pPr eaLnBrk="1" hangingPunct="1"/>
            <a:r>
              <a:rPr lang="en-US" altLang="en-US" sz="2300" dirty="0"/>
              <a:t>SEC also concerned with extent to which volunteering Board member has authority to give and receive directions to/from staff during the volunteering activity.</a:t>
            </a:r>
          </a:p>
          <a:p>
            <a:pPr lvl="1" eaLnBrk="1" hangingPunct="1"/>
            <a:r>
              <a:rPr lang="en-US" altLang="en-US" sz="2300" dirty="0"/>
              <a:t>No supervision of staff and students.</a:t>
            </a:r>
            <a:endParaRPr lang="en-US" altLang="en-US" sz="2300" b="1" dirty="0"/>
          </a:p>
          <a:p>
            <a:pPr eaLnBrk="1" hangingPunct="1"/>
            <a:r>
              <a:rPr lang="en-US" altLang="en-US" sz="2300" dirty="0"/>
              <a:t>Should advise Superintendent and relative staff that you will be volunteering and when doing so you are in your capacity as a volunteer/parent – NOT as a BOE member.</a:t>
            </a:r>
          </a:p>
        </p:txBody>
      </p:sp>
      <p:pic>
        <p:nvPicPr>
          <p:cNvPr id="70660" name="Picture 4" descr="clg logo">
            <a:extLst>
              <a:ext uri="{FF2B5EF4-FFF2-40B4-BE49-F238E27FC236}">
                <a16:creationId xmlns:a16="http://schemas.microsoft.com/office/drawing/2014/main" id="{5BD1BC6B-DC41-4447-A3B4-67B37AFEBA8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34400" y="6248400"/>
            <a:ext cx="5334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69638172"/>
      </p:ext>
    </p:extLst>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id="{9A90E095-A7B2-42A4-BA67-9754C5A3171A}"/>
              </a:ext>
            </a:extLst>
          </p:cNvPr>
          <p:cNvSpPr>
            <a:spLocks noGrp="1" noChangeArrowheads="1"/>
          </p:cNvSpPr>
          <p:nvPr>
            <p:ph type="title"/>
          </p:nvPr>
        </p:nvSpPr>
        <p:spPr>
          <a:xfrm>
            <a:off x="768096" y="585216"/>
            <a:ext cx="7290054" cy="1499616"/>
          </a:xfrm>
        </p:spPr>
        <p:txBody>
          <a:bodyPr>
            <a:normAutofit/>
          </a:bodyPr>
          <a:lstStyle/>
          <a:p>
            <a:pPr eaLnBrk="1" hangingPunct="1">
              <a:defRPr/>
            </a:pPr>
            <a:r>
              <a:rPr lang="en-US" altLang="en-US"/>
              <a:t>Volunteering</a:t>
            </a:r>
          </a:p>
        </p:txBody>
      </p:sp>
      <p:pic>
        <p:nvPicPr>
          <p:cNvPr id="73" name="Graphic 72" descr="Users">
            <a:extLst>
              <a:ext uri="{FF2B5EF4-FFF2-40B4-BE49-F238E27FC236}">
                <a16:creationId xmlns:a16="http://schemas.microsoft.com/office/drawing/2014/main" id="{C8912EFF-1A14-485C-BE50-D9D7C34EEF3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768095" y="2754624"/>
            <a:ext cx="2711704" cy="2711704"/>
          </a:xfrm>
          <a:prstGeom prst="rect">
            <a:avLst/>
          </a:prstGeom>
        </p:spPr>
      </p:pic>
      <p:sp>
        <p:nvSpPr>
          <p:cNvPr id="71683" name="Content Placeholder 2">
            <a:extLst>
              <a:ext uri="{FF2B5EF4-FFF2-40B4-BE49-F238E27FC236}">
                <a16:creationId xmlns:a16="http://schemas.microsoft.com/office/drawing/2014/main" id="{F8D35D45-BCB5-48A0-8F8A-A8D4AE79C026}"/>
              </a:ext>
            </a:extLst>
          </p:cNvPr>
          <p:cNvSpPr>
            <a:spLocks noGrp="1"/>
          </p:cNvSpPr>
          <p:nvPr>
            <p:ph idx="1"/>
          </p:nvPr>
        </p:nvSpPr>
        <p:spPr>
          <a:xfrm>
            <a:off x="3797709" y="585216"/>
            <a:ext cx="5117691" cy="5724144"/>
          </a:xfrm>
        </p:spPr>
        <p:txBody>
          <a:bodyPr>
            <a:normAutofit/>
          </a:bodyPr>
          <a:lstStyle/>
          <a:p>
            <a:pPr eaLnBrk="1" hangingPunct="1"/>
            <a:r>
              <a:rPr lang="en-US" altLang="en-US" sz="2400" dirty="0"/>
              <a:t>But, see A17-15: Held that board members are not entirely precluded from volunteering;, rather, it is fact-specific.  </a:t>
            </a:r>
          </a:p>
          <a:p>
            <a:pPr lvl="1" eaLnBrk="1" hangingPunct="1"/>
            <a:r>
              <a:rPr lang="en-US" altLang="en-US" sz="2400" dirty="0"/>
              <a:t>SEC looks to degree of involvement a Board member had with staff and students, as well as the degree to which the Board member had authority to give and receive directions and order to staff during the volunteering activity.</a:t>
            </a:r>
          </a:p>
          <a:p>
            <a:pPr lvl="1" eaLnBrk="1" hangingPunct="1"/>
            <a:r>
              <a:rPr lang="en-US" altLang="en-US" sz="2400" dirty="0"/>
              <a:t>Where a Board member is in a supervisory position and generally oversees staff or students, such an interaction would be inconsistent with the Act and violate Act. </a:t>
            </a:r>
          </a:p>
        </p:txBody>
      </p:sp>
      <p:pic>
        <p:nvPicPr>
          <p:cNvPr id="71684" name="Picture 4" descr="clg logo">
            <a:extLst>
              <a:ext uri="{FF2B5EF4-FFF2-40B4-BE49-F238E27FC236}">
                <a16:creationId xmlns:a16="http://schemas.microsoft.com/office/drawing/2014/main" id="{D9252403-7BD3-4EE4-823B-539E5F116F8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34400" y="6248400"/>
            <a:ext cx="5334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31646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Title 1">
            <a:extLst>
              <a:ext uri="{FF2B5EF4-FFF2-40B4-BE49-F238E27FC236}">
                <a16:creationId xmlns:a16="http://schemas.microsoft.com/office/drawing/2014/main" id="{458BC34F-2F02-4612-896B-8C010661AAA8}"/>
              </a:ext>
            </a:extLst>
          </p:cNvPr>
          <p:cNvSpPr>
            <a:spLocks noGrp="1" noChangeArrowheads="1"/>
          </p:cNvSpPr>
          <p:nvPr>
            <p:ph type="title"/>
          </p:nvPr>
        </p:nvSpPr>
        <p:spPr>
          <a:xfrm>
            <a:off x="768096" y="585216"/>
            <a:ext cx="6013704" cy="1499616"/>
          </a:xfrm>
        </p:spPr>
        <p:txBody>
          <a:bodyPr>
            <a:normAutofit/>
          </a:bodyPr>
          <a:lstStyle/>
          <a:p>
            <a:pPr eaLnBrk="1" hangingPunct="1">
              <a:defRPr/>
            </a:pPr>
            <a:r>
              <a:rPr lang="en-US" altLang="en-US"/>
              <a:t>Bus Driver</a:t>
            </a:r>
          </a:p>
        </p:txBody>
      </p:sp>
      <p:sp>
        <p:nvSpPr>
          <p:cNvPr id="72707" name="Content Placeholder 2">
            <a:extLst>
              <a:ext uri="{FF2B5EF4-FFF2-40B4-BE49-F238E27FC236}">
                <a16:creationId xmlns:a16="http://schemas.microsoft.com/office/drawing/2014/main" id="{6763C076-D9D5-41D8-A818-B4C5532C67DA}"/>
              </a:ext>
            </a:extLst>
          </p:cNvPr>
          <p:cNvSpPr>
            <a:spLocks noGrp="1"/>
          </p:cNvSpPr>
          <p:nvPr>
            <p:ph idx="1"/>
          </p:nvPr>
        </p:nvSpPr>
        <p:spPr>
          <a:xfrm>
            <a:off x="685800" y="1828800"/>
            <a:ext cx="6248400" cy="4480560"/>
          </a:xfrm>
        </p:spPr>
        <p:txBody>
          <a:bodyPr>
            <a:noAutofit/>
          </a:bodyPr>
          <a:lstStyle/>
          <a:p>
            <a:pPr eaLnBrk="1" hangingPunct="1"/>
            <a:r>
              <a:rPr lang="en-US" altLang="en-US" sz="2400" dirty="0"/>
              <a:t>Advisory Opinion A18-17 &amp; A06-19</a:t>
            </a:r>
          </a:p>
          <a:p>
            <a:pPr lvl="1" eaLnBrk="1" hangingPunct="1"/>
            <a:r>
              <a:rPr lang="en-US" altLang="en-US" sz="2400" dirty="0"/>
              <a:t>Board member who is employee of a busing company that contracts with the District to provide transportation to students can transport District students on a daily basis to and from school, even though bus driver has supervisory role over students, enforces school rules. and interacts with staff and students on a daily basis.</a:t>
            </a:r>
          </a:p>
          <a:p>
            <a:pPr lvl="1" eaLnBrk="1" hangingPunct="1"/>
            <a:r>
              <a:rPr lang="en-US" altLang="en-US" sz="2400" dirty="0"/>
              <a:t>Difference between private employment and volunteering</a:t>
            </a:r>
          </a:p>
          <a:p>
            <a:pPr lvl="2" eaLnBrk="1" hangingPunct="1"/>
            <a:r>
              <a:rPr lang="en-US" altLang="en-US" sz="2400" dirty="0"/>
              <a:t>Getting Paid – Contact OK</a:t>
            </a:r>
          </a:p>
          <a:p>
            <a:pPr lvl="2" eaLnBrk="1" hangingPunct="1"/>
            <a:r>
              <a:rPr lang="en-US" altLang="en-US" sz="2400" dirty="0"/>
              <a:t>Not Getting Paid – Contact Not OK</a:t>
            </a:r>
          </a:p>
        </p:txBody>
      </p:sp>
      <p:sp>
        <p:nvSpPr>
          <p:cNvPr id="74" name="Rectangle 73">
            <a:extLst>
              <a:ext uri="{FF2B5EF4-FFF2-40B4-BE49-F238E27FC236}">
                <a16:creationId xmlns:a16="http://schemas.microsoft.com/office/drawing/2014/main" id="{77D7B666-D5E6-48CE-B26A-FB5E5C34AF9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F6EE670A-A41A-44AD-BC1C-2090365EB5B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2708" name="Picture 4" descr="clg logo">
            <a:extLst>
              <a:ext uri="{FF2B5EF4-FFF2-40B4-BE49-F238E27FC236}">
                <a16:creationId xmlns:a16="http://schemas.microsoft.com/office/drawing/2014/main" id="{FCC2E080-2E4B-4DEE-9E50-C057C58E93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895" y="6159944"/>
            <a:ext cx="5334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804638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69BD53-F876-455B-99BB-7AB4185D75B0}"/>
              </a:ext>
            </a:extLst>
          </p:cNvPr>
          <p:cNvSpPr>
            <a:spLocks noGrp="1"/>
          </p:cNvSpPr>
          <p:nvPr>
            <p:ph type="title"/>
          </p:nvPr>
        </p:nvSpPr>
        <p:spPr>
          <a:xfrm>
            <a:off x="723591" y="804333"/>
            <a:ext cx="2543925" cy="5249334"/>
          </a:xfrm>
        </p:spPr>
        <p:txBody>
          <a:bodyPr>
            <a:normAutofit/>
          </a:bodyPr>
          <a:lstStyle/>
          <a:p>
            <a:pPr algn="r"/>
            <a:r>
              <a:rPr lang="en-US" dirty="0">
                <a:solidFill>
                  <a:srgbClr val="FFFFFF"/>
                </a:solidFill>
              </a:rPr>
              <a:t>No lone wolves</a:t>
            </a:r>
          </a:p>
        </p:txBody>
      </p:sp>
      <p:sp>
        <p:nvSpPr>
          <p:cNvPr id="3" name="Content Placeholder 2">
            <a:extLst>
              <a:ext uri="{FF2B5EF4-FFF2-40B4-BE49-F238E27FC236}">
                <a16:creationId xmlns:a16="http://schemas.microsoft.com/office/drawing/2014/main" id="{17969C6C-06B6-44AA-8711-C2CDC354103B}"/>
              </a:ext>
            </a:extLst>
          </p:cNvPr>
          <p:cNvSpPr>
            <a:spLocks noGrp="1"/>
          </p:cNvSpPr>
          <p:nvPr>
            <p:ph idx="1"/>
          </p:nvPr>
        </p:nvSpPr>
        <p:spPr>
          <a:xfrm>
            <a:off x="3657600" y="152400"/>
            <a:ext cx="5334000" cy="6553199"/>
          </a:xfrm>
        </p:spPr>
        <p:txBody>
          <a:bodyPr anchor="ctr">
            <a:normAutofit/>
          </a:bodyPr>
          <a:lstStyle/>
          <a:p>
            <a:r>
              <a:rPr lang="en-US" sz="1800" dirty="0"/>
              <a:t>C25-16</a:t>
            </a:r>
          </a:p>
          <a:p>
            <a:r>
              <a:rPr lang="en-US" sz="1800" dirty="0"/>
              <a:t>Lone board member with procedural concerns about a superintendent contract. The board member wanted to file a petition with the commissioner for determination on those issues. Board attorney told board member he could not do so without the support of the majority of the board. Board member filed anyway. After board member filed, ethics charges were brought against the board member. </a:t>
            </a:r>
          </a:p>
          <a:p>
            <a:r>
              <a:rPr lang="en-US" sz="1800" dirty="0"/>
              <a:t>SEC found that the board member instituted a proceeding adverse to the district, and took personal action that compromised the board. The ALJ recommended a reprimand but the SEC modified the penalty to censure. </a:t>
            </a:r>
          </a:p>
          <a:p>
            <a:r>
              <a:rPr lang="en-US" sz="1800" i="1" dirty="0"/>
              <a:t>“If a lone Board member is unable to convince his or her fellow Board members of his or her position, then the Board member’s recourse is to address the issue in public, or to vote against a resolution or action that he may disagree with. The recourse, is not, for Board members to take matters in their own hands and to file a public proceeding against other members of the Board.”</a:t>
            </a:r>
            <a:endParaRPr lang="en-US" sz="1800" dirty="0"/>
          </a:p>
        </p:txBody>
      </p:sp>
    </p:spTree>
    <p:extLst>
      <p:ext uri="{BB962C8B-B14F-4D97-AF65-F5344CB8AC3E}">
        <p14:creationId xmlns:p14="http://schemas.microsoft.com/office/powerpoint/2010/main" val="11538827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97636" name="Picture 5"/>
          <p:cNvPicPr>
            <a:picLocks noChangeAspect="1" noChangeArrowheads="1"/>
          </p:cNvPicPr>
          <p:nvPr/>
        </p:nvPicPr>
        <p:blipFill rotWithShape="1">
          <a:blip r:embed="rId2">
            <a:duotone>
              <a:schemeClr val="bg2">
                <a:shade val="45000"/>
                <a:satMod val="135000"/>
              </a:schemeClr>
              <a:prstClr val="white"/>
            </a:duotone>
            <a:alphaModFix amt="40000"/>
            <a:extLst>
              <a:ext uri="{28A0092B-C50C-407E-A947-70E740481C1C}">
                <a14:useLocalDpi xmlns:a14="http://schemas.microsoft.com/office/drawing/2010/main" val="0"/>
              </a:ext>
            </a:extLst>
          </a:blip>
          <a:srcRect l="38947" r="36387" b="1"/>
          <a:stretch/>
        </p:blipFill>
        <p:spPr bwMode="auto">
          <a:xfrm>
            <a:off x="20" y="10"/>
            <a:ext cx="9143980" cy="685798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0594" name="AutoShape 2"/>
          <p:cNvSpPr>
            <a:spLocks noGrp="1" noChangeArrowheads="1"/>
          </p:cNvSpPr>
          <p:nvPr>
            <p:ph type="title"/>
          </p:nvPr>
        </p:nvSpPr>
        <p:spPr>
          <a:xfrm>
            <a:off x="768096" y="585216"/>
            <a:ext cx="7290054" cy="1499616"/>
          </a:xfrm>
        </p:spPr>
        <p:txBody>
          <a:bodyPr>
            <a:normAutofit/>
          </a:bodyPr>
          <a:lstStyle/>
          <a:p>
            <a:pPr eaLnBrk="1" fontAlgn="auto" hangingPunct="1">
              <a:spcAft>
                <a:spcPts val="0"/>
              </a:spcAft>
              <a:defRPr/>
            </a:pPr>
            <a:r>
              <a:rPr lang="en-US" altLang="en-US" dirty="0"/>
              <a:t>Who You </a:t>
            </a:r>
            <a:r>
              <a:rPr lang="en-US" altLang="en-US" dirty="0" err="1"/>
              <a:t>Gonna</a:t>
            </a:r>
            <a:r>
              <a:rPr lang="en-US" altLang="en-US" dirty="0"/>
              <a:t> Call?</a:t>
            </a:r>
          </a:p>
        </p:txBody>
      </p:sp>
      <p:cxnSp>
        <p:nvCxnSpPr>
          <p:cNvPr id="74" name="Straight Connector 73">
            <a:extLst>
              <a:ext uri="{FF2B5EF4-FFF2-40B4-BE49-F238E27FC236}">
                <a16:creationId xmlns:a16="http://schemas.microsoft.com/office/drawing/2014/main" id="{3FEFDF7D-B17C-4F16-B8BE-C55FFC7E295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97635" name="Rectangle 3"/>
          <p:cNvSpPr>
            <a:spLocks noGrp="1" noChangeArrowheads="1"/>
          </p:cNvSpPr>
          <p:nvPr>
            <p:ph idx="1"/>
          </p:nvPr>
        </p:nvSpPr>
        <p:spPr>
          <a:xfrm>
            <a:off x="768096" y="2286000"/>
            <a:ext cx="7290054" cy="4023360"/>
          </a:xfrm>
        </p:spPr>
        <p:txBody>
          <a:bodyPr>
            <a:normAutofit/>
          </a:bodyPr>
          <a:lstStyle/>
          <a:p>
            <a:pPr algn="ctr">
              <a:buNone/>
            </a:pPr>
            <a:r>
              <a:rPr lang="en-US" altLang="en-US" sz="4400" dirty="0"/>
              <a:t>Mark G. Toscano, Esquire</a:t>
            </a:r>
          </a:p>
          <a:p>
            <a:pPr algn="ctr">
              <a:buNone/>
            </a:pPr>
            <a:r>
              <a:rPr lang="en-US" altLang="en-US" sz="4400" dirty="0"/>
              <a:t>Comegno Law Group</a:t>
            </a:r>
          </a:p>
          <a:p>
            <a:pPr algn="ctr">
              <a:buNone/>
            </a:pPr>
            <a:r>
              <a:rPr lang="en-US" altLang="en-US" sz="4400" dirty="0"/>
              <a:t>856-234-4114</a:t>
            </a:r>
          </a:p>
          <a:p>
            <a:pPr algn="ctr">
              <a:buNone/>
            </a:pPr>
            <a:r>
              <a:rPr lang="en-US" altLang="en-US" sz="4400" dirty="0"/>
              <a:t>mtoscano@comegnolaw.com</a:t>
            </a:r>
          </a:p>
          <a:p>
            <a:pPr algn="ctr">
              <a:buNone/>
            </a:pPr>
            <a:endParaRPr lang="en-US" altLang="en-US" sz="4400" dirty="0"/>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7" name="Rectangle 136">
            <a:extLst>
              <a:ext uri="{FF2B5EF4-FFF2-40B4-BE49-F238E27FC236}">
                <a16:creationId xmlns:a16="http://schemas.microsoft.com/office/drawing/2014/main" id="{B0890400-BB8B-4A44-AB63-65C7CA223E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66" name="Title 1">
            <a:extLst>
              <a:ext uri="{FF2B5EF4-FFF2-40B4-BE49-F238E27FC236}">
                <a16:creationId xmlns:a16="http://schemas.microsoft.com/office/drawing/2014/main" id="{79A40713-01ED-4FE7-8DA4-90E107693775}"/>
              </a:ext>
            </a:extLst>
          </p:cNvPr>
          <p:cNvSpPr>
            <a:spLocks noGrp="1"/>
          </p:cNvSpPr>
          <p:nvPr>
            <p:ph type="title"/>
          </p:nvPr>
        </p:nvSpPr>
        <p:spPr>
          <a:xfrm>
            <a:off x="723591" y="804333"/>
            <a:ext cx="2543925" cy="5249334"/>
          </a:xfrm>
        </p:spPr>
        <p:txBody>
          <a:bodyPr>
            <a:normAutofit/>
          </a:bodyPr>
          <a:lstStyle/>
          <a:p>
            <a:pPr algn="r" eaLnBrk="1" fontAlgn="auto" hangingPunct="1">
              <a:spcAft>
                <a:spcPts val="0"/>
              </a:spcAft>
              <a:defRPr/>
            </a:pPr>
            <a:r>
              <a:rPr lang="en-US" altLang="en-US"/>
              <a:t>Code of Ethics N.J.S.A. 18A:12-24.1(a)</a:t>
            </a:r>
            <a:br>
              <a:rPr lang="en-US" altLang="en-US"/>
            </a:br>
            <a:r>
              <a:rPr lang="en-US" altLang="en-US"/>
              <a:t>“Uphold All Laws”</a:t>
            </a:r>
          </a:p>
        </p:txBody>
      </p:sp>
      <p:cxnSp>
        <p:nvCxnSpPr>
          <p:cNvPr id="139" name="Straight Connector 138">
            <a:extLst>
              <a:ext uri="{FF2B5EF4-FFF2-40B4-BE49-F238E27FC236}">
                <a16:creationId xmlns:a16="http://schemas.microsoft.com/office/drawing/2014/main" id="{4D39B797-CDC6-4529-8A36-9CBFC9816337}"/>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081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66C9F46-553B-4688-B133-6DDF52FF0276}"/>
              </a:ext>
            </a:extLst>
          </p:cNvPr>
          <p:cNvSpPr>
            <a:spLocks noGrp="1"/>
          </p:cNvSpPr>
          <p:nvPr>
            <p:ph idx="1"/>
          </p:nvPr>
        </p:nvSpPr>
        <p:spPr>
          <a:xfrm>
            <a:off x="3749497" y="228600"/>
            <a:ext cx="5089697" cy="6477000"/>
          </a:xfrm>
        </p:spPr>
        <p:txBody>
          <a:bodyPr rtlCol="0" anchor="ctr">
            <a:normAutofit/>
          </a:bodyPr>
          <a:lstStyle/>
          <a:p>
            <a:pPr marL="102870" lvl="1" indent="0" eaLnBrk="1" fontAlgn="auto" hangingPunct="1">
              <a:buFont typeface="Calibri" panose="020F0502020204030204" pitchFamily="34" charset="0"/>
              <a:buNone/>
              <a:defRPr/>
            </a:pPr>
            <a:r>
              <a:rPr lang="en-US" altLang="en-US" sz="2400" u="sng" dirty="0"/>
              <a:t>C58-14:</a:t>
            </a:r>
            <a:r>
              <a:rPr lang="en-US" altLang="en-US" sz="2400" dirty="0"/>
              <a:t>  Board member violated the Code when he attempted to issue a Board employee a Rice notice without following the proper legal procedure of seeking Board authority or consulting with the Board. </a:t>
            </a:r>
          </a:p>
          <a:p>
            <a:pPr marL="102870" lvl="1" indent="0" eaLnBrk="1" fontAlgn="auto" hangingPunct="1">
              <a:buFont typeface="Calibri" panose="020F0502020204030204" pitchFamily="34" charset="0"/>
              <a:buNone/>
              <a:defRPr/>
            </a:pPr>
            <a:r>
              <a:rPr lang="en-US" altLang="en-US" sz="2400" u="sng" dirty="0">
                <a:cs typeface="Times New Roman" panose="02020603050405020304" pitchFamily="18" charset="0"/>
              </a:rPr>
              <a:t>C11-04</a:t>
            </a:r>
            <a:r>
              <a:rPr lang="en-US" altLang="en-US" sz="2400" dirty="0">
                <a:cs typeface="Times New Roman" panose="02020603050405020304" pitchFamily="18" charset="0"/>
              </a:rPr>
              <a:t>:  President of the Board violated the Code when he took it upon himself to contact someone hired by the Board to tell them that their appointment was void because he had directed the Superintendent to remove the individual’s name from the agenda but the Superintendent failed to do so.  Board member was ultimately removed.</a:t>
            </a:r>
          </a:p>
        </p:txBody>
      </p:sp>
      <p:pic>
        <p:nvPicPr>
          <p:cNvPr id="18436" name="Picture 4" descr="clg logo">
            <a:extLst>
              <a:ext uri="{FF2B5EF4-FFF2-40B4-BE49-F238E27FC236}">
                <a16:creationId xmlns:a16="http://schemas.microsoft.com/office/drawing/2014/main" id="{4ECCBED9-79C2-4F7F-B7FA-049904A114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4400" y="6248400"/>
            <a:ext cx="5334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43828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AutoShape 2">
            <a:extLst>
              <a:ext uri="{FF2B5EF4-FFF2-40B4-BE49-F238E27FC236}">
                <a16:creationId xmlns:a16="http://schemas.microsoft.com/office/drawing/2014/main" id="{D10E97DB-41EA-47D7-AC69-374B2ECA6AC7}"/>
              </a:ext>
            </a:extLst>
          </p:cNvPr>
          <p:cNvSpPr>
            <a:spLocks noGrp="1" noChangeArrowheads="1"/>
          </p:cNvSpPr>
          <p:nvPr>
            <p:ph type="title"/>
          </p:nvPr>
        </p:nvSpPr>
        <p:spPr>
          <a:xfrm>
            <a:off x="768096" y="585216"/>
            <a:ext cx="7290054" cy="1499616"/>
          </a:xfrm>
        </p:spPr>
        <p:txBody>
          <a:bodyPr>
            <a:normAutofit/>
          </a:bodyPr>
          <a:lstStyle/>
          <a:p>
            <a:pPr eaLnBrk="1" fontAlgn="auto" hangingPunct="1">
              <a:spcAft>
                <a:spcPts val="0"/>
              </a:spcAft>
              <a:defRPr/>
            </a:pPr>
            <a:r>
              <a:rPr lang="en-US" altLang="en-US"/>
              <a:t>Code of Ethics N.J.S.A. 18A:12-24.1(b)</a:t>
            </a:r>
            <a:br>
              <a:rPr lang="en-US" altLang="en-US"/>
            </a:br>
            <a:r>
              <a:rPr lang="en-US" altLang="en-US"/>
              <a:t>“Educational Welfare”</a:t>
            </a:r>
          </a:p>
        </p:txBody>
      </p:sp>
      <p:pic>
        <p:nvPicPr>
          <p:cNvPr id="137" name="Graphic 136" descr="Books">
            <a:extLst>
              <a:ext uri="{FF2B5EF4-FFF2-40B4-BE49-F238E27FC236}">
                <a16:creationId xmlns:a16="http://schemas.microsoft.com/office/drawing/2014/main" id="{F8E86DE3-0D4C-4502-A193-789F5243886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768095" y="2754624"/>
            <a:ext cx="2711704" cy="2711704"/>
          </a:xfrm>
          <a:prstGeom prst="rect">
            <a:avLst/>
          </a:prstGeom>
        </p:spPr>
      </p:pic>
      <p:sp>
        <p:nvSpPr>
          <p:cNvPr id="10243" name="Rectangle 3">
            <a:extLst>
              <a:ext uri="{FF2B5EF4-FFF2-40B4-BE49-F238E27FC236}">
                <a16:creationId xmlns:a16="http://schemas.microsoft.com/office/drawing/2014/main" id="{D6960480-92D0-437E-B313-89652E6463CF}"/>
              </a:ext>
            </a:extLst>
          </p:cNvPr>
          <p:cNvSpPr>
            <a:spLocks noGrp="1" noChangeArrowheads="1"/>
          </p:cNvSpPr>
          <p:nvPr>
            <p:ph idx="1"/>
          </p:nvPr>
        </p:nvSpPr>
        <p:spPr>
          <a:xfrm>
            <a:off x="3797709" y="1905000"/>
            <a:ext cx="4965291" cy="4724400"/>
          </a:xfrm>
        </p:spPr>
        <p:txBody>
          <a:bodyPr rtlCol="0">
            <a:noAutofit/>
          </a:bodyPr>
          <a:lstStyle/>
          <a:p>
            <a:pPr marL="533400" indent="-533400" eaLnBrk="1" fontAlgn="auto" hangingPunct="1">
              <a:buSzTx/>
              <a:buFont typeface="Wingdings" panose="05000000000000000000" pitchFamily="2" charset="2"/>
              <a:buAutoNum type="arabicPeriod" startAt="2"/>
              <a:defRPr/>
            </a:pPr>
            <a:r>
              <a:rPr lang="en-US" altLang="en-US" dirty="0">
                <a:cs typeface="Times New Roman" panose="02020603050405020304" pitchFamily="18" charset="0"/>
              </a:rPr>
              <a:t>I will make decisions in terms of the educational welfare of children and will seek to develop and maintain public schools that meet the individual needs of all children regardless of their ability, race, creed, sex, or social standing.</a:t>
            </a:r>
            <a:endParaRPr lang="en-US" altLang="en-US" dirty="0"/>
          </a:p>
          <a:p>
            <a:pPr marL="0" indent="0" eaLnBrk="1" fontAlgn="auto" hangingPunct="1">
              <a:buFont typeface="Wingdings" panose="05000000000000000000" pitchFamily="2" charset="2"/>
              <a:buNone/>
              <a:defRPr/>
            </a:pPr>
            <a:r>
              <a:rPr lang="en-US" altLang="en-US" dirty="0"/>
              <a:t>Evidence of violation: </a:t>
            </a:r>
          </a:p>
          <a:p>
            <a:pPr marL="457200" indent="-457200" eaLnBrk="1" fontAlgn="auto" hangingPunct="1">
              <a:buFont typeface="+mj-lt"/>
              <a:buAutoNum type="alphaUcPeriod"/>
              <a:defRPr/>
            </a:pPr>
            <a:r>
              <a:rPr lang="en-US" altLang="en-US" dirty="0"/>
              <a:t>That Board member willfully made a decision contrary to the educational welfare of children; or </a:t>
            </a:r>
          </a:p>
          <a:p>
            <a:pPr marL="457200" indent="-457200" eaLnBrk="1" fontAlgn="auto" hangingPunct="1">
              <a:buFont typeface="+mj-lt"/>
              <a:buAutoNum type="alphaUcPeriod"/>
              <a:defRPr/>
            </a:pPr>
            <a:r>
              <a:rPr lang="en-US" altLang="en-US" dirty="0"/>
              <a:t>That the Board member took deliberate action to obstruct programs and policies designed to meet the individual needs of all children, regardless of their ability, race, color, creed or social standing</a:t>
            </a:r>
          </a:p>
        </p:txBody>
      </p:sp>
      <p:pic>
        <p:nvPicPr>
          <p:cNvPr id="19460" name="Picture 4" descr="clg logo">
            <a:extLst>
              <a:ext uri="{FF2B5EF4-FFF2-40B4-BE49-F238E27FC236}">
                <a16:creationId xmlns:a16="http://schemas.microsoft.com/office/drawing/2014/main" id="{B3131FC2-2A0E-4C4A-B315-71003BD878B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34400" y="6248400"/>
            <a:ext cx="5334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9584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B0890400-BB8B-4A44-AB63-65C7CA223E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38" name="Title 1">
            <a:extLst>
              <a:ext uri="{FF2B5EF4-FFF2-40B4-BE49-F238E27FC236}">
                <a16:creationId xmlns:a16="http://schemas.microsoft.com/office/drawing/2014/main" id="{69F8A3BE-A3F5-4301-901B-02FF8DA6F8B9}"/>
              </a:ext>
            </a:extLst>
          </p:cNvPr>
          <p:cNvSpPr>
            <a:spLocks noGrp="1"/>
          </p:cNvSpPr>
          <p:nvPr>
            <p:ph type="title"/>
          </p:nvPr>
        </p:nvSpPr>
        <p:spPr>
          <a:xfrm>
            <a:off x="723591" y="804333"/>
            <a:ext cx="2543925" cy="5249334"/>
          </a:xfrm>
        </p:spPr>
        <p:txBody>
          <a:bodyPr>
            <a:normAutofit/>
          </a:bodyPr>
          <a:lstStyle/>
          <a:p>
            <a:pPr algn="r" eaLnBrk="1" fontAlgn="auto" hangingPunct="1">
              <a:spcAft>
                <a:spcPts val="0"/>
              </a:spcAft>
              <a:defRPr/>
            </a:pPr>
            <a:r>
              <a:rPr lang="en-US" altLang="en-US" sz="3700" dirty="0"/>
              <a:t>Code of Ethics N.J.S.A. 18A:12-24.1(b)</a:t>
            </a:r>
            <a:br>
              <a:rPr lang="en-US" altLang="en-US" sz="3700" dirty="0"/>
            </a:br>
            <a:r>
              <a:rPr lang="en-US" altLang="en-US" sz="3700" dirty="0"/>
              <a:t>“Educational Welfare”</a:t>
            </a:r>
          </a:p>
        </p:txBody>
      </p:sp>
      <p:cxnSp>
        <p:nvCxnSpPr>
          <p:cNvPr id="76" name="Straight Connector 75">
            <a:extLst>
              <a:ext uri="{FF2B5EF4-FFF2-40B4-BE49-F238E27FC236}">
                <a16:creationId xmlns:a16="http://schemas.microsoft.com/office/drawing/2014/main" id="{4D39B797-CDC6-4529-8A36-9CBFC9816337}"/>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081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507" name="Content Placeholder 2">
            <a:extLst>
              <a:ext uri="{FF2B5EF4-FFF2-40B4-BE49-F238E27FC236}">
                <a16:creationId xmlns:a16="http://schemas.microsoft.com/office/drawing/2014/main" id="{5DDAA06D-1A3A-46C7-B1CE-0D64CDE9C0C6}"/>
              </a:ext>
            </a:extLst>
          </p:cNvPr>
          <p:cNvSpPr>
            <a:spLocks noGrp="1"/>
          </p:cNvSpPr>
          <p:nvPr>
            <p:ph idx="1"/>
          </p:nvPr>
        </p:nvSpPr>
        <p:spPr>
          <a:xfrm>
            <a:off x="3352800" y="304800"/>
            <a:ext cx="5486399" cy="6248399"/>
          </a:xfrm>
        </p:spPr>
        <p:txBody>
          <a:bodyPr anchor="ctr">
            <a:normAutofit lnSpcReduction="10000"/>
          </a:bodyPr>
          <a:lstStyle/>
          <a:p>
            <a:pPr marL="457200" lvl="1" indent="0">
              <a:buNone/>
            </a:pPr>
            <a:r>
              <a:rPr lang="en-US" altLang="en-US" sz="2400" u="sng" dirty="0">
                <a:cs typeface="Times New Roman" panose="02020603050405020304" pitchFamily="18" charset="0"/>
              </a:rPr>
              <a:t>C36-20</a:t>
            </a:r>
            <a:r>
              <a:rPr lang="en-US" altLang="en-US" sz="2400" dirty="0">
                <a:cs typeface="Times New Roman" panose="02020603050405020304" pitchFamily="18" charset="0"/>
              </a:rPr>
              <a:t>:  Board President who raised concerns to the Principal and Superintendent about their child’s teacher and filed an HIB Complaint against their child’s teacher, did not violate this provision even though the staff member was non-renewed.  Comments and HIB Complaint were made in the capacity as a parent, and the decision to non-renew lies solely with the Superintendent. </a:t>
            </a:r>
          </a:p>
          <a:p>
            <a:pPr marL="457200" lvl="1" indent="0" eaLnBrk="1" hangingPunct="1">
              <a:buFont typeface="Calibri" panose="020F0502020204030204" pitchFamily="34" charset="0"/>
              <a:buNone/>
            </a:pPr>
            <a:r>
              <a:rPr lang="en-US" altLang="en-US" sz="2400" u="sng" dirty="0">
                <a:cs typeface="Times New Roman" panose="02020603050405020304" pitchFamily="18" charset="0"/>
              </a:rPr>
              <a:t>C40-20</a:t>
            </a:r>
            <a:r>
              <a:rPr lang="en-US" altLang="en-US" sz="2400" dirty="0">
                <a:cs typeface="Times New Roman" panose="02020603050405020304" pitchFamily="18" charset="0"/>
              </a:rPr>
              <a:t>:  Board Vice President did not violate the act by making a statement during a public meeting “lambasting” a number of District parents by name and an advocacy group that were critical against past actions of the Board even though the meeting was virtual and was beamed into homes where children could see it. </a:t>
            </a:r>
          </a:p>
        </p:txBody>
      </p:sp>
      <p:pic>
        <p:nvPicPr>
          <p:cNvPr id="21508" name="Picture 4" descr="clg logo">
            <a:extLst>
              <a:ext uri="{FF2B5EF4-FFF2-40B4-BE49-F238E27FC236}">
                <a16:creationId xmlns:a16="http://schemas.microsoft.com/office/drawing/2014/main" id="{10ACE728-5E4D-40D9-9AAE-A7316757A5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4400" y="6248400"/>
            <a:ext cx="5334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09631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8" name="Rectangle 137">
            <a:extLst>
              <a:ext uri="{FF2B5EF4-FFF2-40B4-BE49-F238E27FC236}">
                <a16:creationId xmlns:a16="http://schemas.microsoft.com/office/drawing/2014/main" id="{B0890400-BB8B-4A44-AB63-65C7CA223E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62" name="AutoShape 2">
            <a:extLst>
              <a:ext uri="{FF2B5EF4-FFF2-40B4-BE49-F238E27FC236}">
                <a16:creationId xmlns:a16="http://schemas.microsoft.com/office/drawing/2014/main" id="{C948E836-5A68-4AC8-8A0A-3DD9547D5CA4}"/>
              </a:ext>
            </a:extLst>
          </p:cNvPr>
          <p:cNvSpPr>
            <a:spLocks noGrp="1" noChangeArrowheads="1"/>
          </p:cNvSpPr>
          <p:nvPr>
            <p:ph type="title"/>
          </p:nvPr>
        </p:nvSpPr>
        <p:spPr>
          <a:xfrm>
            <a:off x="723591" y="804333"/>
            <a:ext cx="2543925" cy="5249334"/>
          </a:xfrm>
        </p:spPr>
        <p:txBody>
          <a:bodyPr>
            <a:normAutofit/>
          </a:bodyPr>
          <a:lstStyle/>
          <a:p>
            <a:pPr algn="r" eaLnBrk="1" fontAlgn="auto" hangingPunct="1">
              <a:spcAft>
                <a:spcPts val="0"/>
              </a:spcAft>
              <a:defRPr/>
            </a:pPr>
            <a:r>
              <a:rPr lang="en-US" altLang="en-US" dirty="0"/>
              <a:t>Code of Ethics N.J.S.A. 18A:12-24.1(c)</a:t>
            </a:r>
            <a:br>
              <a:rPr lang="en-US" altLang="en-US" dirty="0"/>
            </a:br>
            <a:r>
              <a:rPr lang="en-US" altLang="en-US" dirty="0"/>
              <a:t>“Limited to Policy Making”</a:t>
            </a:r>
          </a:p>
        </p:txBody>
      </p:sp>
      <p:cxnSp>
        <p:nvCxnSpPr>
          <p:cNvPr id="140" name="Straight Connector 139">
            <a:extLst>
              <a:ext uri="{FF2B5EF4-FFF2-40B4-BE49-F238E27FC236}">
                <a16:creationId xmlns:a16="http://schemas.microsoft.com/office/drawing/2014/main" id="{4D39B797-CDC6-4529-8A36-9CBFC9816337}"/>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081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3315" name="Rectangle 3">
            <a:extLst>
              <a:ext uri="{FF2B5EF4-FFF2-40B4-BE49-F238E27FC236}">
                <a16:creationId xmlns:a16="http://schemas.microsoft.com/office/drawing/2014/main" id="{F1803FDF-B036-4AA0-97B8-AAB80536A18C}"/>
              </a:ext>
            </a:extLst>
          </p:cNvPr>
          <p:cNvSpPr>
            <a:spLocks noGrp="1" noChangeArrowheads="1"/>
          </p:cNvSpPr>
          <p:nvPr>
            <p:ph idx="1"/>
          </p:nvPr>
        </p:nvSpPr>
        <p:spPr>
          <a:xfrm>
            <a:off x="3657606" y="152400"/>
            <a:ext cx="5105383" cy="6477000"/>
          </a:xfrm>
        </p:spPr>
        <p:txBody>
          <a:bodyPr rtlCol="0" anchor="ctr">
            <a:normAutofit/>
          </a:bodyPr>
          <a:lstStyle/>
          <a:p>
            <a:pPr marL="533400" indent="-533400" eaLnBrk="1" fontAlgn="auto" hangingPunct="1">
              <a:buSzTx/>
              <a:buFont typeface="Wingdings" panose="05000000000000000000" pitchFamily="2" charset="2"/>
              <a:buAutoNum type="arabicPeriod" startAt="3"/>
              <a:defRPr/>
            </a:pPr>
            <a:r>
              <a:rPr lang="en-US" altLang="en-US" dirty="0">
                <a:cs typeface="Times New Roman" panose="02020603050405020304" pitchFamily="18" charset="0"/>
              </a:rPr>
              <a:t>I will confine my board action to policy making, planning, and appraisal, and I will help to frame policies and plans only after the board has consulted those who will be affected by them.</a:t>
            </a:r>
          </a:p>
          <a:p>
            <a:pPr marL="0" indent="0" eaLnBrk="1" fontAlgn="auto" hangingPunct="1">
              <a:buSzTx/>
              <a:buFont typeface="Wingdings" panose="05000000000000000000" pitchFamily="2" charset="2"/>
              <a:buNone/>
              <a:defRPr/>
            </a:pPr>
            <a:r>
              <a:rPr lang="en-US" altLang="en-US" dirty="0">
                <a:cs typeface="Times New Roman" panose="02020603050405020304" pitchFamily="18" charset="0"/>
              </a:rPr>
              <a:t>Evidence of Violation:</a:t>
            </a:r>
          </a:p>
          <a:p>
            <a:pPr marL="457200" indent="-457200" eaLnBrk="1" fontAlgn="auto" hangingPunct="1">
              <a:buSzTx/>
              <a:buFont typeface="+mj-lt"/>
              <a:buAutoNum type="alphaUcPeriod"/>
              <a:defRPr/>
            </a:pPr>
            <a:r>
              <a:rPr lang="en-US" altLang="en-US" dirty="0">
                <a:cs typeface="Times New Roman" panose="02020603050405020304" pitchFamily="18" charset="0"/>
              </a:rPr>
              <a:t>That the Board member took board action to effectuate policies and plans without consulting those affected by such policies and plans; or </a:t>
            </a:r>
          </a:p>
          <a:p>
            <a:pPr marL="457200" indent="-457200" eaLnBrk="1" fontAlgn="auto" hangingPunct="1">
              <a:buSzTx/>
              <a:buFont typeface="+mj-lt"/>
              <a:buAutoNum type="alphaUcPeriod"/>
              <a:defRPr/>
            </a:pPr>
            <a:r>
              <a:rPr lang="en-US" altLang="en-US" dirty="0">
                <a:cs typeface="Times New Roman" panose="02020603050405020304" pitchFamily="18" charset="0"/>
              </a:rPr>
              <a:t>Took action that was unrelated to the member’s duty to:</a:t>
            </a:r>
          </a:p>
          <a:p>
            <a:pPr marL="0" indent="0" eaLnBrk="1" fontAlgn="auto" hangingPunct="1">
              <a:buSzTx/>
              <a:buFont typeface="Wingdings" panose="05000000000000000000" pitchFamily="2" charset="2"/>
              <a:buNone/>
              <a:defRPr/>
            </a:pPr>
            <a:r>
              <a:rPr lang="en-US" altLang="en-US" dirty="0" err="1">
                <a:cs typeface="Times New Roman" panose="02020603050405020304" pitchFamily="18" charset="0"/>
              </a:rPr>
              <a:t>i</a:t>
            </a:r>
            <a:r>
              <a:rPr lang="en-US" altLang="en-US" dirty="0">
                <a:cs typeface="Times New Roman" panose="02020603050405020304" pitchFamily="18" charset="0"/>
              </a:rPr>
              <a:t>.  Develop the general rules and principles that guide the management of the school district or charter school;</a:t>
            </a:r>
          </a:p>
          <a:p>
            <a:pPr marL="0" indent="0" eaLnBrk="1" fontAlgn="auto" hangingPunct="1">
              <a:buSzTx/>
              <a:buFont typeface="Wingdings" panose="05000000000000000000" pitchFamily="2" charset="2"/>
              <a:buNone/>
              <a:defRPr/>
            </a:pPr>
            <a:r>
              <a:rPr lang="en-US" altLang="en-US" dirty="0">
                <a:cs typeface="Times New Roman" panose="02020603050405020304" pitchFamily="18" charset="0"/>
              </a:rPr>
              <a:t>ii. Formulate the programs and methods to effectuate the goals of the school district or charter school; or</a:t>
            </a:r>
          </a:p>
          <a:p>
            <a:pPr marL="0" indent="0" eaLnBrk="1" fontAlgn="auto" hangingPunct="1">
              <a:buSzTx/>
              <a:buFont typeface="Wingdings" panose="05000000000000000000" pitchFamily="2" charset="2"/>
              <a:buNone/>
              <a:defRPr/>
            </a:pPr>
            <a:r>
              <a:rPr lang="en-US" altLang="en-US" dirty="0">
                <a:cs typeface="Times New Roman" panose="02020603050405020304" pitchFamily="18" charset="0"/>
              </a:rPr>
              <a:t>iii. Ascertain the value or liability of a policy.</a:t>
            </a:r>
          </a:p>
        </p:txBody>
      </p:sp>
      <p:pic>
        <p:nvPicPr>
          <p:cNvPr id="22532" name="Picture 4" descr="clg logo">
            <a:extLst>
              <a:ext uri="{FF2B5EF4-FFF2-40B4-BE49-F238E27FC236}">
                <a16:creationId xmlns:a16="http://schemas.microsoft.com/office/drawing/2014/main" id="{F929C1C0-3F6D-4A2D-BD20-C9DCB3871D0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34400" y="6248400"/>
            <a:ext cx="5334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55030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7" name="Rectangle 136">
            <a:extLst>
              <a:ext uri="{FF2B5EF4-FFF2-40B4-BE49-F238E27FC236}">
                <a16:creationId xmlns:a16="http://schemas.microsoft.com/office/drawing/2014/main" id="{39E4C68A-A4A9-48A4-9FF2-D2896B1EA0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a:extLst>
              <a:ext uri="{FF2B5EF4-FFF2-40B4-BE49-F238E27FC236}">
                <a16:creationId xmlns:a16="http://schemas.microsoft.com/office/drawing/2014/main" id="{E2B9AEA5-52CB-49A6-AF8A-33502F291B9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10" name="Title 1">
            <a:extLst>
              <a:ext uri="{FF2B5EF4-FFF2-40B4-BE49-F238E27FC236}">
                <a16:creationId xmlns:a16="http://schemas.microsoft.com/office/drawing/2014/main" id="{6A4FD9D3-6EAE-4F93-9BC6-D49C9E6E7B7F}"/>
              </a:ext>
            </a:extLst>
          </p:cNvPr>
          <p:cNvSpPr>
            <a:spLocks noGrp="1"/>
          </p:cNvSpPr>
          <p:nvPr>
            <p:ph type="title"/>
          </p:nvPr>
        </p:nvSpPr>
        <p:spPr>
          <a:xfrm>
            <a:off x="723591" y="804333"/>
            <a:ext cx="2543925" cy="5249334"/>
          </a:xfrm>
        </p:spPr>
        <p:txBody>
          <a:bodyPr>
            <a:normAutofit/>
          </a:bodyPr>
          <a:lstStyle/>
          <a:p>
            <a:pPr algn="r" eaLnBrk="1" fontAlgn="auto" hangingPunct="1">
              <a:spcAft>
                <a:spcPts val="0"/>
              </a:spcAft>
              <a:defRPr/>
            </a:pPr>
            <a:r>
              <a:rPr lang="en-US" altLang="en-US">
                <a:solidFill>
                  <a:srgbClr val="FFFFFF"/>
                </a:solidFill>
              </a:rPr>
              <a:t>Code of Ethics N.J.S.A. 18A:12-24.1(c)</a:t>
            </a:r>
            <a:br>
              <a:rPr lang="en-US" altLang="en-US">
                <a:solidFill>
                  <a:srgbClr val="FFFFFF"/>
                </a:solidFill>
              </a:rPr>
            </a:br>
            <a:r>
              <a:rPr lang="en-US" altLang="en-US">
                <a:solidFill>
                  <a:srgbClr val="FFFFFF"/>
                </a:solidFill>
              </a:rPr>
              <a:t>“Limited to Policy Making”</a:t>
            </a:r>
          </a:p>
        </p:txBody>
      </p:sp>
      <p:sp>
        <p:nvSpPr>
          <p:cNvPr id="24579" name="Content Placeholder 2">
            <a:extLst>
              <a:ext uri="{FF2B5EF4-FFF2-40B4-BE49-F238E27FC236}">
                <a16:creationId xmlns:a16="http://schemas.microsoft.com/office/drawing/2014/main" id="{52E2F265-CD03-4640-9F66-719CA2A6E286}"/>
              </a:ext>
            </a:extLst>
          </p:cNvPr>
          <p:cNvSpPr>
            <a:spLocks noGrp="1"/>
          </p:cNvSpPr>
          <p:nvPr>
            <p:ph idx="1"/>
          </p:nvPr>
        </p:nvSpPr>
        <p:spPr>
          <a:xfrm>
            <a:off x="3713286" y="152400"/>
            <a:ext cx="5125914" cy="6477000"/>
          </a:xfrm>
        </p:spPr>
        <p:txBody>
          <a:bodyPr anchor="ctr">
            <a:normAutofit/>
          </a:bodyPr>
          <a:lstStyle/>
          <a:p>
            <a:pPr eaLnBrk="1" hangingPunct="1"/>
            <a:r>
              <a:rPr lang="en-US" altLang="en-US" sz="2400" u="sng" dirty="0">
                <a:cs typeface="Times New Roman" panose="02020603050405020304" pitchFamily="18" charset="0"/>
              </a:rPr>
              <a:t>C16-14:</a:t>
            </a:r>
            <a:r>
              <a:rPr lang="en-US" altLang="en-US" sz="2400" dirty="0">
                <a:cs typeface="Times New Roman" panose="02020603050405020304" pitchFamily="18" charset="0"/>
              </a:rPr>
              <a:t> Board members conducted a site visit to assess a candidate for Assistant Superintendent without Board authority</a:t>
            </a:r>
          </a:p>
          <a:p>
            <a:pPr eaLnBrk="1" hangingPunct="1"/>
            <a:r>
              <a:rPr lang="en-US" altLang="en-US" sz="2400" u="sng" dirty="0">
                <a:cs typeface="Times New Roman" panose="02020603050405020304" pitchFamily="18" charset="0"/>
              </a:rPr>
              <a:t>A10-15</a:t>
            </a:r>
            <a:r>
              <a:rPr lang="en-US" altLang="en-US" sz="2400" dirty="0">
                <a:cs typeface="Times New Roman" panose="02020603050405020304" pitchFamily="18" charset="0"/>
              </a:rPr>
              <a:t>:  Board member violated the code when he regularly </a:t>
            </a:r>
            <a:r>
              <a:rPr lang="en-US" altLang="en-US" sz="2400" dirty="0"/>
              <a:t>volunteered for a school club, wherein he had contact with and control of students, personnel, resources, and administration. Additionally, he would receive orders from personnel/administration.  The Board member failed to confine his actions to policy making, planning, and appraisal. The Commission does </a:t>
            </a:r>
            <a:r>
              <a:rPr lang="en-US" altLang="en-US" sz="2400" u="sng" dirty="0"/>
              <a:t>not </a:t>
            </a:r>
            <a:r>
              <a:rPr lang="en-US" altLang="en-US" sz="2400" dirty="0"/>
              <a:t>find that all forms of volunteering are prohibited.</a:t>
            </a:r>
            <a:endParaRPr lang="en-US" altLang="en-US" sz="2400" u="sng" dirty="0"/>
          </a:p>
        </p:txBody>
      </p:sp>
      <p:pic>
        <p:nvPicPr>
          <p:cNvPr id="24580" name="Picture 4" descr="clg logo">
            <a:extLst>
              <a:ext uri="{FF2B5EF4-FFF2-40B4-BE49-F238E27FC236}">
                <a16:creationId xmlns:a16="http://schemas.microsoft.com/office/drawing/2014/main" id="{F7CE1B3E-3756-4637-A157-FE3D6923A3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4400" y="6248400"/>
            <a:ext cx="5334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55911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2537625DC50CF4BBFC3A3D1FA7EEE09" ma:contentTypeVersion="10" ma:contentTypeDescription="Create a new document." ma:contentTypeScope="" ma:versionID="6f5fe309eaa1cb7a12643a7544950da3">
  <xsd:schema xmlns:xsd="http://www.w3.org/2001/XMLSchema" xmlns:xs="http://www.w3.org/2001/XMLSchema" xmlns:p="http://schemas.microsoft.com/office/2006/metadata/properties" xmlns:ns3="a8cac378-20c7-46a6-8a4f-df0e829547c3" xmlns:ns4="abcc820b-7063-4461-8a13-96520d31039a" targetNamespace="http://schemas.microsoft.com/office/2006/metadata/properties" ma:root="true" ma:fieldsID="06c4a184532a738bfab0e27b0ffd46df" ns3:_="" ns4:_="">
    <xsd:import namespace="a8cac378-20c7-46a6-8a4f-df0e829547c3"/>
    <xsd:import namespace="abcc820b-7063-4461-8a13-96520d31039a"/>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AutoTags" minOccurs="0"/>
                <xsd:element ref="ns4:MediaServiceDateTaken" minOccurs="0"/>
                <xsd:element ref="ns4: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8cac378-20c7-46a6-8a4f-df0e829547c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bcc820b-7063-4461-8a13-96520d31039a"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C2FD6EE-40A3-45E5-96A4-F7E47D89F422}">
  <ds:schemaRefs>
    <ds:schemaRef ds:uri="http://purl.org/dc/terms/"/>
    <ds:schemaRef ds:uri="http://schemas.microsoft.com/office/2006/metadata/properties"/>
    <ds:schemaRef ds:uri="a8cac378-20c7-46a6-8a4f-df0e829547c3"/>
    <ds:schemaRef ds:uri="http://schemas.microsoft.com/office/2006/documentManagement/types"/>
    <ds:schemaRef ds:uri="http://purl.org/dc/elements/1.1/"/>
    <ds:schemaRef ds:uri="http://schemas.openxmlformats.org/package/2006/metadata/core-properties"/>
    <ds:schemaRef ds:uri="http://schemas.microsoft.com/office/infopath/2007/PartnerControls"/>
    <ds:schemaRef ds:uri="abcc820b-7063-4461-8a13-96520d31039a"/>
    <ds:schemaRef ds:uri="http://www.w3.org/XML/1998/namespace"/>
    <ds:schemaRef ds:uri="http://purl.org/dc/dcmitype/"/>
  </ds:schemaRefs>
</ds:datastoreItem>
</file>

<file path=customXml/itemProps2.xml><?xml version="1.0" encoding="utf-8"?>
<ds:datastoreItem xmlns:ds="http://schemas.openxmlformats.org/officeDocument/2006/customXml" ds:itemID="{1C321F34-9C4C-41D4-84FC-10A7A01E8347}">
  <ds:schemaRefs>
    <ds:schemaRef ds:uri="http://schemas.microsoft.com/sharepoint/v3/contenttype/forms"/>
  </ds:schemaRefs>
</ds:datastoreItem>
</file>

<file path=customXml/itemProps3.xml><?xml version="1.0" encoding="utf-8"?>
<ds:datastoreItem xmlns:ds="http://schemas.openxmlformats.org/officeDocument/2006/customXml" ds:itemID="{2C0D44AE-6B8C-4F01-A99A-6543DE49C1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8cac378-20c7-46a6-8a4f-df0e829547c3"/>
    <ds:schemaRef ds:uri="abcc820b-7063-4461-8a13-96520d3103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308</TotalTime>
  <Words>4295</Words>
  <Application>Microsoft Office PowerPoint</Application>
  <PresentationFormat>On-screen Show (4:3)</PresentationFormat>
  <Paragraphs>235</Paragraphs>
  <Slides>45</Slides>
  <Notes>15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45</vt:i4>
      </vt:variant>
    </vt:vector>
  </HeadingPairs>
  <TitlesOfParts>
    <vt:vector size="54" baseType="lpstr">
      <vt:lpstr>Arial Unicode MS</vt:lpstr>
      <vt:lpstr>Arial</vt:lpstr>
      <vt:lpstr>Calibri</vt:lpstr>
      <vt:lpstr>Times New Roman</vt:lpstr>
      <vt:lpstr>Tw Cen MT</vt:lpstr>
      <vt:lpstr>Tw Cen MT Condensed</vt:lpstr>
      <vt:lpstr>Wingdings</vt:lpstr>
      <vt:lpstr>Wingdings 3</vt:lpstr>
      <vt:lpstr>Integral</vt:lpstr>
      <vt:lpstr> School Ethics Act Review</vt:lpstr>
      <vt:lpstr>PowerPoint Presentation</vt:lpstr>
      <vt:lpstr>PowerPoint Presentation</vt:lpstr>
      <vt:lpstr>Code of Ethics N.J.S.A. 18A:12-24.1(a) “Uphold All Laws”</vt:lpstr>
      <vt:lpstr>Code of Ethics N.J.S.A. 18A:12-24.1(a) “Uphold All Laws”</vt:lpstr>
      <vt:lpstr>Code of Ethics N.J.S.A. 18A:12-24.1(b) “Educational Welfare”</vt:lpstr>
      <vt:lpstr>Code of Ethics N.J.S.A. 18A:12-24.1(b) “Educational Welfare”</vt:lpstr>
      <vt:lpstr>Code of Ethics N.J.S.A. 18A:12-24.1(c) “Limited to Policy Making”</vt:lpstr>
      <vt:lpstr>Code of Ethics N.J.S.A. 18A:12-24.1(c) “Limited to Policy Making”</vt:lpstr>
      <vt:lpstr>Code of Ethics N.J.S.A. 18A:12-24.1(c) “Limited to Policy Making”</vt:lpstr>
      <vt:lpstr>Code of Ethics N.J.S.A. 18A:12-24.1(d) “No Micromanaging”</vt:lpstr>
      <vt:lpstr>Code of Ethics N.J.S.A. 18A:12-24.1(d) “No Micromanaging”</vt:lpstr>
      <vt:lpstr>Code of Ethics N.J.S.A. 18A:12-24.1(d) “No Micromanaging”</vt:lpstr>
      <vt:lpstr>Code of Ethics N.J.S.A. 18A:12-24.1(e) “No Personal Promises/Private Action”</vt:lpstr>
      <vt:lpstr>Code of Ethics N.J.S.A. 18A:12-24.1(e) “No Personal Promises/Private Action”</vt:lpstr>
      <vt:lpstr>Code of Ethics N.J.S.A. 18A:12-24.1(e) “No Personal Promises/Private Action”</vt:lpstr>
      <vt:lpstr>Code of Ethics N.J.S.A. 18A:12-24.1(f) “No Personal Gain”</vt:lpstr>
      <vt:lpstr>Code of Ethics N.J.S.A. 18A:12-24.1(f) “No Personal Gain”</vt:lpstr>
      <vt:lpstr>Code of Ethics N.J.S.A. 18A:12-24.1(f) “No Personal Gain”</vt:lpstr>
      <vt:lpstr>Code of Ethics N.J.S.A. 18A:12-24.1(g) “Maintain Confidentiality”</vt:lpstr>
      <vt:lpstr>Code of Ethics N.J.S.A. 18A:12-24.1(G) “Maintain Confidentiality</vt:lpstr>
      <vt:lpstr>Code of Ethics N.J.S.A. 18A:12-24.1(h) “Consider CSA’s Recommendation”</vt:lpstr>
      <vt:lpstr>Code of Ethics N.J.S.A. 18A:12-24.1(h) “Consider CSA’s Recommendation”</vt:lpstr>
      <vt:lpstr>Code of Ethics N.J.S.A. 18A:12-24.1(h) “Consider CSA’s Recommendation”</vt:lpstr>
      <vt:lpstr>Code of Ethics N.J.S.A. 18A:12-24.1(i) “Support District Personnel”</vt:lpstr>
      <vt:lpstr>Code of Ethics N.J.S.A. 18A:12-24.1(i) “Support District Personnel”</vt:lpstr>
      <vt:lpstr>Code of Ethics N.J.S.A. 18A:12-24.1(i) “Support District Personnel”</vt:lpstr>
      <vt:lpstr>Code of Ethics N.J.S.A. 18A:12-24.1(j) “Proceed Through Proper Channels”</vt:lpstr>
      <vt:lpstr>Code of Ethics N.J.S.A. 18A:12-24.1(j) “Proceed Through Proper Channels”</vt:lpstr>
      <vt:lpstr>Conflicts – Definitions Ethics Act v. Nepotism Regulations</vt:lpstr>
      <vt:lpstr>Breakdown of Participation</vt:lpstr>
      <vt:lpstr>Breakdown of Participation</vt:lpstr>
      <vt:lpstr>Breakdown of Participation</vt:lpstr>
      <vt:lpstr>Staffing Companies?</vt:lpstr>
      <vt:lpstr>Substitutes?</vt:lpstr>
      <vt:lpstr>Non-Traditional Education Union Membership</vt:lpstr>
      <vt:lpstr>Doctrine of Necessity</vt:lpstr>
      <vt:lpstr>Doctrine of Necessity</vt:lpstr>
      <vt:lpstr>Interview Process </vt:lpstr>
      <vt:lpstr>Interview Process </vt:lpstr>
      <vt:lpstr>Volunteering</vt:lpstr>
      <vt:lpstr>Volunteering</vt:lpstr>
      <vt:lpstr>Bus Driver</vt:lpstr>
      <vt:lpstr>No lone wolves</vt:lpstr>
      <vt:lpstr>Who You Gonna Call?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board ethics</dc:title>
  <dc:creator>John B. Comegno</dc:creator>
  <cp:lastModifiedBy>Aderhold, David</cp:lastModifiedBy>
  <cp:revision>26</cp:revision>
  <cp:lastPrinted>2020-01-06T19:23:07Z</cp:lastPrinted>
  <dcterms:created xsi:type="dcterms:W3CDTF">2020-01-05T14:00:51Z</dcterms:created>
  <dcterms:modified xsi:type="dcterms:W3CDTF">2021-01-05T23:36:00Z</dcterms:modified>
</cp:coreProperties>
</file>